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660" r:id="rId1"/>
    <p:sldMasterId id="2147483672" r:id="rId2"/>
  </p:sldMasterIdLst>
  <p:notesMasterIdLst>
    <p:notesMasterId r:id="rId10"/>
  </p:notesMasterIdLst>
  <p:sldIdLst>
    <p:sldId id="391" r:id="rId3"/>
    <p:sldId id="392" r:id="rId4"/>
    <p:sldId id="393" r:id="rId5"/>
    <p:sldId id="394" r:id="rId6"/>
    <p:sldId id="395" r:id="rId7"/>
    <p:sldId id="397" r:id="rId8"/>
    <p:sldId id="398" r:id="rId9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 autoAdjust="0"/>
    <p:restoredTop sz="74110" autoAdjust="0"/>
  </p:normalViewPr>
  <p:slideViewPr>
    <p:cSldViewPr snapToGrid="0">
      <p:cViewPr varScale="1">
        <p:scale>
          <a:sx n="92" d="100"/>
          <a:sy n="92" d="100"/>
        </p:scale>
        <p:origin x="1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3D66FB-6241-B056-9385-917F053DE6F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BEB1ED-B4DE-730F-1C49-0055DEA2639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58BCCAB-14AF-1941-A1A3-19A2BDDF2625}" type="datetimeFigureOut">
              <a:rPr lang="en-IE"/>
              <a:pPr>
                <a:defRPr/>
              </a:pPr>
              <a:t>19/10/2026</a:t>
            </a:fld>
            <a:endParaRPr lang="en-IE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103CCC6-52BC-5D1E-B1AA-D548603594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E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2679AFE-A752-8234-CD7A-FB863FDCEB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IE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5DF322-23F4-A461-F50F-D791E33FED6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56F7-A1D6-2EBE-E687-DCDFFED7A4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6C568B2-6F8B-1A45-BAA6-2CD508EFB899}" type="slidenum">
              <a:rPr lang="en-IE"/>
              <a:pPr>
                <a:defRPr/>
              </a:pPr>
              <a:t>‹N°›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018CB8F0-26A3-4EA9-ABF4-6BA33DF86A5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FA0B361B-6D4D-0A6D-72D8-D6141D87292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E" altLang="en-US">
              <a:solidFill>
                <a:srgbClr val="000000"/>
              </a:solidFill>
            </a:endParaRPr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6F11C9F3-7525-546D-A8C5-3B89330420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5E84B8-F767-8B48-A05A-F0BEC5A4AD5F}" type="slidenum">
              <a:rPr lang="en-IE" altLang="en-US" smtClean="0">
                <a:solidFill>
                  <a:srgbClr val="000000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IE" alt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02DA8645-809F-DD6E-2BE9-B9C49C569A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B5C58C11-95C9-7123-D25D-88A24D89473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E" altLang="en-US">
              <a:solidFill>
                <a:srgbClr val="000000"/>
              </a:solidFill>
            </a:endParaRPr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F64E1C24-6865-BEF8-506B-A32C3EE901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12EF9DB-B486-1C4E-B3F4-4FF87F499A61}" type="slidenum">
              <a:rPr lang="en-IE" altLang="en-US" smtClean="0">
                <a:solidFill>
                  <a:srgbClr val="000000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IE" alt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ABDCD1B9-3DD5-32B3-41EB-A6946D74A01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A6E57C42-362B-E26B-40B1-A76644C34D6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E" altLang="en-US">
              <a:solidFill>
                <a:srgbClr val="000000"/>
              </a:solidFill>
            </a:endParaRP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0857DA7F-951C-3DB6-7086-62366F214C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89AE20D-4675-6646-AD87-A1AC73D32E7F}" type="slidenum">
              <a:rPr lang="en-IE" altLang="en-US" smtClean="0">
                <a:solidFill>
                  <a:srgbClr val="000000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IE" alt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1A41442B-A1D0-2E12-E12F-DB9CF738575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1057AF81-B26A-2A11-1375-5F3C817284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E" altLang="en-US">
              <a:solidFill>
                <a:srgbClr val="000000"/>
              </a:solidFill>
            </a:endParaRPr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E601A0BD-0DD2-49A8-7087-CD17F76699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D616F6-9A54-3F41-8F15-58220F9A230D}" type="slidenum">
              <a:rPr lang="en-IE" altLang="en-US" smtClean="0">
                <a:solidFill>
                  <a:srgbClr val="000000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IE" alt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04D92979-E30B-09CD-C840-E90224E8112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4E0B4FF5-6C7B-A57E-3B08-8CFA03E0222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E" altLang="en-US">
              <a:solidFill>
                <a:srgbClr val="000000"/>
              </a:solidFill>
            </a:endParaRPr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5BF7A24E-F042-55AF-BA3F-B1E1888918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8AB73C7-2F8D-084D-B2E9-C9FD18A8CA8D}" type="slidenum">
              <a:rPr lang="en-IE" altLang="en-US" smtClean="0">
                <a:solidFill>
                  <a:srgbClr val="000000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IE" alt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398E739A-361A-B3F8-25C3-6BCD7791015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DD164915-147D-4B86-4994-F1816303DD1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E" altLang="en-US">
              <a:solidFill>
                <a:srgbClr val="000000"/>
              </a:solidFill>
            </a:endParaRPr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DDED139A-197E-4F74-8585-1F57A09486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953633D-C801-DA4B-AD44-829596FD2DA9}" type="slidenum">
              <a:rPr lang="en-IE" altLang="en-US" smtClean="0">
                <a:solidFill>
                  <a:srgbClr val="000000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IE" alt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7C23F8EB-6C68-BD50-FC76-E33DAFA4DA6F}"/>
              </a:ext>
            </a:extLst>
          </p:cNvPr>
          <p:cNvSpPr/>
          <p:nvPr/>
        </p:nvSpPr>
        <p:spPr>
          <a:xfrm>
            <a:off x="0" y="4664075"/>
            <a:ext cx="12199938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3" name="Group 15">
            <a:extLst>
              <a:ext uri="{FF2B5EF4-FFF2-40B4-BE49-F238E27FC236}">
                <a16:creationId xmlns:a16="http://schemas.microsoft.com/office/drawing/2014/main" id="{C66AAF6A-E6FA-B2BE-EE8E-7A50CAE8C9B6}"/>
              </a:ext>
            </a:extLst>
          </p:cNvPr>
          <p:cNvGrpSpPr>
            <a:grpSpLocks/>
          </p:cNvGrpSpPr>
          <p:nvPr/>
        </p:nvGrpSpPr>
        <p:grpSpPr bwMode="auto">
          <a:xfrm>
            <a:off x="-4763" y="4953000"/>
            <a:ext cx="12196763" cy="1911350"/>
            <a:chOff x="-3765" y="4832896"/>
            <a:chExt cx="9147765" cy="2032192"/>
          </a:xfrm>
        </p:grpSpPr>
        <p:sp>
          <p:nvSpPr>
            <p:cNvPr id="4" name="Freeform 15">
              <a:extLst>
                <a:ext uri="{FF2B5EF4-FFF2-40B4-BE49-F238E27FC236}">
                  <a16:creationId xmlns:a16="http://schemas.microsoft.com/office/drawing/2014/main" id="{1028303D-702F-482D-E0B9-201D9D2FF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6959" y="4832896"/>
              <a:ext cx="7457041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FCD45376-8EDF-5681-63A5-CAC30CBA82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/>
              <a:gdLst>
                <a:gd name="T0" fmla="*/ 0 w 5760"/>
                <a:gd name="T1" fmla="*/ 0 h 528"/>
                <a:gd name="T2" fmla="*/ 2147483646 w 5760"/>
                <a:gd name="T3" fmla="*/ 0 h 528"/>
                <a:gd name="T4" fmla="*/ 2147483646 w 5760"/>
                <a:gd name="T5" fmla="*/ 2147483646 h 528"/>
                <a:gd name="T6" fmla="*/ 2147483646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18">
              <a:extLst>
                <a:ext uri="{FF2B5EF4-FFF2-40B4-BE49-F238E27FC236}">
                  <a16:creationId xmlns:a16="http://schemas.microsoft.com/office/drawing/2014/main" id="{AD103007-7F36-08A7-A528-35F565B465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35D1F83-16E8-1C34-A91C-637AC6319D15}"/>
                </a:ext>
              </a:extLst>
            </p:cNvPr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Date Placeholder 29">
            <a:extLst>
              <a:ext uri="{FF2B5EF4-FFF2-40B4-BE49-F238E27FC236}">
                <a16:creationId xmlns:a16="http://schemas.microsoft.com/office/drawing/2014/main" id="{DD935805-5F14-7071-3368-7F20F3AD7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19/01/2012</a:t>
            </a:r>
          </a:p>
        </p:txBody>
      </p:sp>
      <p:sp>
        <p:nvSpPr>
          <p:cNvPr id="10" name="Footer Placeholder 18">
            <a:extLst>
              <a:ext uri="{FF2B5EF4-FFF2-40B4-BE49-F238E27FC236}">
                <a16:creationId xmlns:a16="http://schemas.microsoft.com/office/drawing/2014/main" id="{8464E914-1E7C-A353-FE1C-6683E602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2DA2BF">
                    <a:tint val="20000"/>
                  </a:srgbClr>
                </a:solidFill>
                <a:cs typeface="+mn-cs"/>
              </a:defRPr>
            </a:lvl1pPr>
            <a:extLst/>
          </a:lstStyle>
          <a:p>
            <a:pPr>
              <a:defRPr/>
            </a:pPr>
            <a:endParaRPr lang="en-IE"/>
          </a:p>
        </p:txBody>
      </p:sp>
      <p:sp>
        <p:nvSpPr>
          <p:cNvPr id="11" name="Slide Number Placeholder 26">
            <a:extLst>
              <a:ext uri="{FF2B5EF4-FFF2-40B4-BE49-F238E27FC236}">
                <a16:creationId xmlns:a16="http://schemas.microsoft.com/office/drawing/2014/main" id="{2109EC4C-783A-4050-27F5-5147888A4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C51B1AE-CFDF-EC4E-9D22-21A52BF57CAD}" type="slidenum">
              <a:rPr lang="en-IE" altLang="en-US"/>
              <a:pPr>
                <a:defRPr/>
              </a:pPr>
              <a:t>‹N°›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018609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071255D-6DE2-6781-6182-EEF387692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19/01/2012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71157A7-C8F4-B9D1-691C-69818CF17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  <a:extLst/>
          </a:lstStyle>
          <a:p>
            <a:pPr>
              <a:defRPr/>
            </a:pPr>
            <a:endParaRPr lang="en-I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7305129-DBF0-C63F-8DDC-E10ED49D1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9B4D5-C87C-114A-93DC-90F8E23BB211}" type="slidenum">
              <a:rPr lang="en-IE" altLang="en-US"/>
              <a:pPr>
                <a:defRPr/>
              </a:pPr>
              <a:t>‹N°›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980146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10">
            <a:extLst>
              <a:ext uri="{FF2B5EF4-FFF2-40B4-BE49-F238E27FC236}">
                <a16:creationId xmlns:a16="http://schemas.microsoft.com/office/drawing/2014/main" id="{B940D412-2599-FD8D-399B-E091C48C5F1C}"/>
              </a:ext>
            </a:extLst>
          </p:cNvPr>
          <p:cNvSpPr/>
          <p:nvPr/>
        </p:nvSpPr>
        <p:spPr>
          <a:xfrm>
            <a:off x="4849813" y="3005138"/>
            <a:ext cx="24288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Chevron 11">
            <a:extLst>
              <a:ext uri="{FF2B5EF4-FFF2-40B4-BE49-F238E27FC236}">
                <a16:creationId xmlns:a16="http://schemas.microsoft.com/office/drawing/2014/main" id="{88F4A037-B67C-3829-1718-22201F4EDF14}"/>
              </a:ext>
            </a:extLst>
          </p:cNvPr>
          <p:cNvSpPr/>
          <p:nvPr/>
        </p:nvSpPr>
        <p:spPr>
          <a:xfrm>
            <a:off x="4598988" y="3005138"/>
            <a:ext cx="2460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6119A90-6CB3-1A49-4DCE-13EB68EB6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19/01/2012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0408C74-0E56-1BCE-B996-3D751D811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cs typeface="+mn-cs"/>
              </a:defRPr>
            </a:lvl1pPr>
            <a:extLst/>
          </a:lstStyle>
          <a:p>
            <a:pPr>
              <a:defRPr/>
            </a:pPr>
            <a:endParaRPr lang="en-IE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99732D0-35F8-89DE-4D84-964305B28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841BE8E-3565-534B-9EE1-869E0B273B77}" type="slidenum">
              <a:rPr lang="en-IE" altLang="en-US"/>
              <a:pPr>
                <a:defRPr/>
              </a:pPr>
              <a:t>‹N°›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857676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148587A9-7888-CF93-D445-FC7DB8BC7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19/01/2012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39B05D5B-996E-2B56-739B-1134D088A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cs typeface="+mn-cs"/>
              </a:defRPr>
            </a:lvl1pPr>
            <a:extLst/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28CB436D-B0D8-D846-FD67-BEAA21C71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8844D33-C8A6-8D4A-BED5-9F241CCD0487}" type="slidenum">
              <a:rPr lang="en-IE" altLang="en-US"/>
              <a:pPr>
                <a:defRPr/>
              </a:pPr>
              <a:t>‹N°›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522072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93B129-205B-D6A0-A657-22F6E6B7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19/01/2012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9FB8BE-6FA4-24CE-6C02-DF9C77097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  <a:extLst/>
          </a:lstStyle>
          <a:p>
            <a:pPr>
              <a:defRPr/>
            </a:pPr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4E6C98-EC6B-3CA2-884D-48D07AE01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A94F7-3B10-5943-89B4-449B2E994AE8}" type="slidenum">
              <a:rPr lang="en-IE" altLang="en-US"/>
              <a:pPr>
                <a:defRPr/>
              </a:pPr>
              <a:t>‹N°›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948843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D24BE6B1-1662-320F-DE68-E7089F75F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19/01/2012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94EF1DDE-AEB8-0578-DA21-71C05C064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cs typeface="+mn-cs"/>
              </a:defRPr>
            </a:lvl1pPr>
            <a:extLst/>
          </a:lstStyle>
          <a:p>
            <a:pPr>
              <a:defRPr/>
            </a:pPr>
            <a:endParaRPr lang="en-IE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D5A59B0D-FF13-6B9A-0009-05F24BB4F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859B32-6505-4A49-8275-10F98980934A}" type="slidenum">
              <a:rPr lang="en-IE" altLang="en-US"/>
              <a:pPr>
                <a:defRPr/>
              </a:pPr>
              <a:t>‹N°›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523639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1E868C-B2D2-43F5-F246-AC9906179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19/01/2012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944B5D-C093-8B31-E4BB-B83F3D9EE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  <a:extLst/>
          </a:lstStyle>
          <a:p>
            <a:pPr>
              <a:defRPr/>
            </a:pPr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F183FD-F53E-BB0F-904E-A1A3FEA21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1163B-94AF-F442-AFCD-D4A53556B26B}" type="slidenum">
              <a:rPr lang="en-IE" altLang="en-US"/>
              <a:pPr>
                <a:defRPr/>
              </a:pPr>
              <a:t>‹N°›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849427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850B35-B494-5067-50E0-54314F529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19/01/2012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5E2276-E6FE-E893-C87C-27D075652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  <a:extLst/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B7FEA-46C6-7342-8DF6-84DC6B3DC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2E91A-E9F8-BC43-96D4-48FF36FB7E1A}" type="slidenum">
              <a:rPr lang="en-IE" altLang="en-US"/>
              <a:pPr>
                <a:defRPr/>
              </a:pPr>
              <a:t>‹N°›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830639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">
            <a:extLst>
              <a:ext uri="{FF2B5EF4-FFF2-40B4-BE49-F238E27FC236}">
                <a16:creationId xmlns:a16="http://schemas.microsoft.com/office/drawing/2014/main" id="{97338E28-EBE5-6706-9BB8-E5D650396BB2}"/>
              </a:ext>
            </a:extLst>
          </p:cNvPr>
          <p:cNvSpPr>
            <a:spLocks/>
          </p:cNvSpPr>
          <p:nvPr/>
        </p:nvSpPr>
        <p:spPr bwMode="auto">
          <a:xfrm>
            <a:off x="666750" y="5945188"/>
            <a:ext cx="6586538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+mn-lt"/>
              <a:cs typeface="Arial" charset="0"/>
            </a:endParaRPr>
          </a:p>
        </p:txBody>
      </p:sp>
      <p:sp>
        <p:nvSpPr>
          <p:cNvPr id="6" name="Freeform 15">
            <a:extLst>
              <a:ext uri="{FF2B5EF4-FFF2-40B4-BE49-F238E27FC236}">
                <a16:creationId xmlns:a16="http://schemas.microsoft.com/office/drawing/2014/main" id="{55B9F105-BC44-4A5A-629D-229A081968C4}"/>
              </a:ext>
            </a:extLst>
          </p:cNvPr>
          <p:cNvSpPr>
            <a:spLocks/>
          </p:cNvSpPr>
          <p:nvPr/>
        </p:nvSpPr>
        <p:spPr bwMode="auto">
          <a:xfrm>
            <a:off x="647700" y="5938838"/>
            <a:ext cx="4921250" cy="933450"/>
          </a:xfrm>
          <a:custGeom>
            <a:avLst/>
            <a:gdLst>
              <a:gd name="T0" fmla="*/ 0 w 5591"/>
              <a:gd name="T1" fmla="*/ 0 h 588"/>
              <a:gd name="T2" fmla="*/ 2147483646 w 5591"/>
              <a:gd name="T3" fmla="*/ 0 h 588"/>
              <a:gd name="T4" fmla="*/ 2147483646 w 5591"/>
              <a:gd name="T5" fmla="*/ 2147483646 h 588"/>
              <a:gd name="T6" fmla="*/ 214748364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" name="Right Triangle 3">
            <a:extLst>
              <a:ext uri="{FF2B5EF4-FFF2-40B4-BE49-F238E27FC236}">
                <a16:creationId xmlns:a16="http://schemas.microsoft.com/office/drawing/2014/main" id="{706898DC-9AB7-B6BD-E463-E77BE5499992}"/>
              </a:ext>
            </a:extLst>
          </p:cNvPr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Straight Connector 4">
            <a:extLst>
              <a:ext uri="{FF2B5EF4-FFF2-40B4-BE49-F238E27FC236}">
                <a16:creationId xmlns:a16="http://schemas.microsoft.com/office/drawing/2014/main" id="{C2316535-F14B-3AC5-D0D6-2184F8DA6B21}"/>
              </a:ext>
            </a:extLst>
          </p:cNvPr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18">
            <a:extLst>
              <a:ext uri="{FF2B5EF4-FFF2-40B4-BE49-F238E27FC236}">
                <a16:creationId xmlns:a16="http://schemas.microsoft.com/office/drawing/2014/main" id="{149DA893-D464-F3BD-6790-17D66F5C1102}"/>
              </a:ext>
            </a:extLst>
          </p:cNvPr>
          <p:cNvSpPr/>
          <p:nvPr/>
        </p:nvSpPr>
        <p:spPr>
          <a:xfrm>
            <a:off x="11552238" y="4987925"/>
            <a:ext cx="244475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Chevron 19">
            <a:extLst>
              <a:ext uri="{FF2B5EF4-FFF2-40B4-BE49-F238E27FC236}">
                <a16:creationId xmlns:a16="http://schemas.microsoft.com/office/drawing/2014/main" id="{8463EBBC-7402-7EFB-F45B-BFF2AB5095A5}"/>
              </a:ext>
            </a:extLst>
          </p:cNvPr>
          <p:cNvSpPr/>
          <p:nvPr/>
        </p:nvSpPr>
        <p:spPr>
          <a:xfrm>
            <a:off x="11303000" y="4987925"/>
            <a:ext cx="242888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48992499-CC0D-2EC7-ACB7-D2F28E2BC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19/01/2012</a:t>
            </a:r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F16F528B-AE3C-A35D-CFED-E757818B7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cs typeface="+mn-cs"/>
              </a:defRPr>
            </a:lvl1pPr>
            <a:extLst/>
          </a:lstStyle>
          <a:p>
            <a:pPr>
              <a:defRPr/>
            </a:pPr>
            <a:endParaRPr lang="en-IE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B8C75DB-C79C-B4CA-91EB-7D96DECB9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F7C4032-E0A1-A342-849C-8B6F7CC487D8}" type="slidenum">
              <a:rPr lang="en-IE" altLang="en-US"/>
              <a:pPr>
                <a:defRPr/>
              </a:pPr>
              <a:t>‹N°›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817499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F0FF56-9309-3FB3-D0BE-D01CC4C3E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19/01/2012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310CEF-15DC-EC55-27EF-35C71D5E7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  <a:extLst/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2C10D-D3F3-0203-D1B9-776C53F71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54992-2D11-3949-B899-5BB037DC4A4F}" type="slidenum">
              <a:rPr lang="en-IE" altLang="en-US"/>
              <a:pPr>
                <a:defRPr/>
              </a:pPr>
              <a:t>‹N°›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532871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B423F2-A0E9-0E14-02BE-20B9B4D6E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19/01/2012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94E16-A981-2CF9-710C-7A8892446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  <a:extLst/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A0BFE-D949-169C-068D-2897E514A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92F5B-2E90-1145-9657-B9DAA2A10941}" type="slidenum">
              <a:rPr lang="en-IE" altLang="en-US"/>
              <a:pPr>
                <a:defRPr/>
              </a:pPr>
              <a:t>‹N°›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272583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3">
            <a:extLst>
              <a:ext uri="{FF2B5EF4-FFF2-40B4-BE49-F238E27FC236}">
                <a16:creationId xmlns:a16="http://schemas.microsoft.com/office/drawing/2014/main" id="{0C4CA50D-2DF9-DF7B-D6B5-BB33AB135BB1}"/>
              </a:ext>
            </a:extLst>
          </p:cNvPr>
          <p:cNvGrpSpPr>
            <a:grpSpLocks/>
          </p:cNvGrpSpPr>
          <p:nvPr/>
        </p:nvGrpSpPr>
        <p:grpSpPr bwMode="auto">
          <a:xfrm>
            <a:off x="546100" y="-4763"/>
            <a:ext cx="5014913" cy="6862763"/>
            <a:chOff x="2928938" y="-4763"/>
            <a:chExt cx="5014912" cy="6862763"/>
          </a:xfrm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F7563F9E-2809-43DE-F16B-99BEFF325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>
                <a:gd name="T0" fmla="*/ 0 w 670"/>
                <a:gd name="T1" fmla="*/ 2147483646 h 1753"/>
                <a:gd name="T2" fmla="*/ 2147483646 w 670"/>
                <a:gd name="T3" fmla="*/ 2147483646 h 1753"/>
                <a:gd name="T4" fmla="*/ 2147483646 w 670"/>
                <a:gd name="T5" fmla="*/ 0 h 1753"/>
                <a:gd name="T6" fmla="*/ 2147483646 w 670"/>
                <a:gd name="T7" fmla="*/ 0 h 1753"/>
                <a:gd name="T8" fmla="*/ 0 w 670"/>
                <a:gd name="T9" fmla="*/ 2147483646 h 17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E7D60D35-F4FB-815F-73F4-A1562EA0BE6B}"/>
                </a:ext>
              </a:extLst>
            </p:cNvPr>
            <p:cNvSpPr/>
            <p:nvPr/>
          </p:nvSpPr>
          <p:spPr bwMode="auto">
            <a:xfrm>
              <a:off x="2928938" y="-4763"/>
              <a:ext cx="1035050" cy="2673351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9BC56C3A-3B5F-9465-D9E9-E89175556AB0}"/>
                </a:ext>
              </a:extLst>
            </p:cNvPr>
            <p:cNvSpPr/>
            <p:nvPr/>
          </p:nvSpPr>
          <p:spPr bwMode="auto">
            <a:xfrm>
              <a:off x="2928938" y="2582863"/>
              <a:ext cx="2693987" cy="4275137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939E3963-C865-44CD-35A8-0EFBD88658B4}"/>
                </a:ext>
              </a:extLst>
            </p:cNvPr>
            <p:cNvSpPr/>
            <p:nvPr/>
          </p:nvSpPr>
          <p:spPr bwMode="auto">
            <a:xfrm>
              <a:off x="3371851" y="2692400"/>
              <a:ext cx="3332161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FC993915-9246-DE50-6060-985F13EA0AC8}"/>
                </a:ext>
              </a:extLst>
            </p:cNvPr>
            <p:cNvSpPr/>
            <p:nvPr/>
          </p:nvSpPr>
          <p:spPr bwMode="auto">
            <a:xfrm>
              <a:off x="3367088" y="2687638"/>
              <a:ext cx="4576762" cy="4170362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F9D1410B-5B12-0BEC-7E61-E1C74A5FAC10}"/>
                </a:ext>
              </a:extLst>
            </p:cNvPr>
            <p:cNvSpPr/>
            <p:nvPr/>
          </p:nvSpPr>
          <p:spPr bwMode="auto">
            <a:xfrm>
              <a:off x="2928938" y="2578100"/>
              <a:ext cx="3584574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8583BB6E-E0B6-06D0-FCCA-C447A11A4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38D02-62E4-8C41-B450-0B19B90683FC}" type="datetime1">
              <a:rPr lang="en-IE"/>
              <a:pPr>
                <a:defRPr/>
              </a:pPr>
              <a:t>19/10/2026</a:t>
            </a:fld>
            <a:endParaRPr lang="en-IE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93EF656-F65E-4AC3-AAC2-63ADD8D98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2413" y="5883275"/>
            <a:ext cx="4324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7B59AFC-C7B5-9EBC-3339-09DB7E03C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15302-4E1B-2C45-900E-2B2EED79B982}" type="slidenum">
              <a:rPr lang="en-IE"/>
              <a:pPr>
                <a:defRPr/>
              </a:pPr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697489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B06E29-A04F-066B-8737-84F40D750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7217D-597B-2045-BDB5-6FA49ACD1E24}" type="datetime1">
              <a:rPr lang="en-IE"/>
              <a:pPr>
                <a:defRPr/>
              </a:pPr>
              <a:t>19/10/2026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8D02F-99A2-74C1-79C5-15DDA63F9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75175-37FC-2742-EE5D-A3B5502D7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52163" y="5867400"/>
            <a:ext cx="5508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FE7C4D-D42C-8D40-9CBA-3827358B8E81}" type="slidenum">
              <a:rPr lang="en-IE"/>
              <a:pPr>
                <a:defRPr/>
              </a:pPr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990230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3BE60-0CA2-DFEA-E3DE-5F0B38160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32903-3C55-AF48-817C-8EE9A96C2E30}" type="datetime1">
              <a:rPr lang="en-IE"/>
              <a:pPr>
                <a:defRPr/>
              </a:pPr>
              <a:t>19/10/2026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1C1ED-4C35-AC15-0C85-A2CC022DF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942AC-7932-741A-9587-993260C57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13F3A-2968-0E4A-ADE7-CBAB8838E2E9}" type="slidenum">
              <a:rPr lang="en-IE"/>
              <a:pPr>
                <a:defRPr/>
              </a:pPr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97960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2246E41-0AAD-D456-1B4A-A051F8B59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1BD23-1845-004A-BCA5-F399605E29CE}" type="datetime1">
              <a:rPr lang="en-IE"/>
              <a:pPr>
                <a:defRPr/>
              </a:pPr>
              <a:t>19/10/2026</a:t>
            </a:fld>
            <a:endParaRPr lang="en-I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542354-9ECF-D3B5-F176-F4977B005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AEA6FAC-AF9C-4D4C-A97D-296D6F8FE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78C80-593C-E54F-8629-78C64ABF7968}" type="slidenum">
              <a:rPr lang="en-IE"/>
              <a:pPr>
                <a:defRPr/>
              </a:pPr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89532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816390B-5DB1-4EB6-E295-F70B2EAC5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17415-8E1D-5241-ADE0-B7D2D653BA00}" type="datetime1">
              <a:rPr lang="en-IE"/>
              <a:pPr>
                <a:defRPr/>
              </a:pPr>
              <a:t>19/10/2026</a:t>
            </a:fld>
            <a:endParaRPr lang="en-I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C9AE8D1-EC35-0694-4E51-68ECD28B4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534A2AF-74C2-72F5-2355-62FA58EC4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BD74D-0420-994B-9063-B39B644DA827}" type="slidenum">
              <a:rPr lang="en-IE"/>
              <a:pPr>
                <a:defRPr/>
              </a:pPr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622620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E3C4EEC-BEBA-0B22-03FC-471C4BABE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556B2-2621-884C-9EDE-2DB1D66E8DBB}" type="datetime1">
              <a:rPr lang="en-IE"/>
              <a:pPr>
                <a:defRPr/>
              </a:pPr>
              <a:t>19/10/2026</a:t>
            </a:fld>
            <a:endParaRPr lang="en-IE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5573D18-179A-1CD2-1688-9EC02A20F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693FB07-E2F1-E752-05DD-E65AA58C9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A5F67-3C94-DC46-AF89-AF6D6D5DCA22}" type="slidenum">
              <a:rPr lang="en-IE"/>
              <a:pPr>
                <a:defRPr/>
              </a:pPr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428038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FC500C8-2D8C-60B3-6413-B6B546E3D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5CCD5-6A6F-5C47-AE01-5B115B4AC6F6}" type="datetime1">
              <a:rPr lang="en-IE"/>
              <a:pPr>
                <a:defRPr/>
              </a:pPr>
              <a:t>19/10/2026</a:t>
            </a:fld>
            <a:endParaRPr lang="en-IE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B5C0C0A-1BB4-5754-AE66-FA4E23675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928A043-4BF2-2BC2-6AA5-575FAB326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8B367-2DFA-C141-9FA5-26725D078D34}" type="slidenum">
              <a:rPr lang="en-IE"/>
              <a:pPr>
                <a:defRPr/>
              </a:pPr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77940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2B347EB-C4FC-A317-0BFD-3CC943463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A8F7D-29B0-9F43-B53F-6D22D7FE4037}" type="datetime1">
              <a:rPr lang="en-IE"/>
              <a:pPr>
                <a:defRPr/>
              </a:pPr>
              <a:t>19/10/2026</a:t>
            </a:fld>
            <a:endParaRPr lang="en-I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342ACD9-901B-E97D-64F2-9D3B84DE7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6DD1286-5A4C-3909-C698-28736D922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8F7F8-329B-E349-86F3-1BC97603313F}" type="slidenum">
              <a:rPr lang="en-IE"/>
              <a:pPr>
                <a:defRPr/>
              </a:pPr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395451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68220BA-A091-562F-AD07-4B8B97A5A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3D2DA-4F3F-E343-86CD-6B5D25345B96}" type="datetime1">
              <a:rPr lang="en-IE"/>
              <a:pPr>
                <a:defRPr/>
              </a:pPr>
              <a:t>19/10/2026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094907-515D-179C-8874-2F1B7D0D2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BCFE51-E52D-6011-7EB4-DAD3AD110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5C1F-2607-C944-B038-C63087C96E06}" type="slidenum">
              <a:rPr lang="en-IE"/>
              <a:pPr>
                <a:defRPr/>
              </a:pPr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604690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AF6B6EB-84C6-2D2F-AFBA-5EB82D48E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6E348-C5CC-B241-8329-E32BB7B57867}" type="datetime1">
              <a:rPr lang="en-IE"/>
              <a:pPr>
                <a:defRPr/>
              </a:pPr>
              <a:t>19/10/2026</a:t>
            </a:fld>
            <a:endParaRPr lang="en-I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6EF0A70-0AA5-9C38-7733-9FE748248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61185D0-6D47-2242-8AF7-8B2D6C061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FFF65-8D95-DF45-944C-E7680A3C139F}" type="slidenum">
              <a:rPr lang="en-IE"/>
              <a:pPr>
                <a:defRPr/>
              </a:pPr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7860369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E77D45-C960-CEF8-0B1F-EC210D298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F388C-4A83-4D4D-A59B-AE89E2A1ABF4}" type="datetime1">
              <a:rPr lang="en-IE"/>
              <a:pPr>
                <a:defRPr/>
              </a:pPr>
              <a:t>19/10/2026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6E37B4-3C49-C527-5103-2025D2A9D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51DD7-F208-DA15-433C-A2B71DCE3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708DA-413C-9143-A8DE-086E8D00C385}" type="slidenum">
              <a:rPr lang="en-IE"/>
              <a:pPr>
                <a:defRPr/>
              </a:pPr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32795570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DBE834E1-7925-6240-75E1-479AE50EB9B6}"/>
              </a:ext>
            </a:extLst>
          </p:cNvPr>
          <p:cNvSpPr txBox="1"/>
          <p:nvPr/>
        </p:nvSpPr>
        <p:spPr>
          <a:xfrm>
            <a:off x="1598613" y="863600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8000" dirty="0">
                <a:effectLst/>
              </a:rPr>
              <a:t>“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37758865-C414-AE30-0D73-7C34B5B0C1B9}"/>
              </a:ext>
            </a:extLst>
          </p:cNvPr>
          <p:cNvSpPr txBox="1"/>
          <p:nvPr/>
        </p:nvSpPr>
        <p:spPr>
          <a:xfrm>
            <a:off x="10893425" y="2819400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>
              <a:defRPr/>
            </a:pPr>
            <a:r>
              <a:rPr lang="en-US" sz="8000" dirty="0"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14A509A1-A6B0-6693-AA1C-2A7491BDA40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F5779-88F6-7642-8717-0B02B3A3345B}" type="datetime1">
              <a:rPr lang="en-IE"/>
              <a:pPr>
                <a:defRPr/>
              </a:pPr>
              <a:t>19/10/2026</a:t>
            </a:fld>
            <a:endParaRPr lang="en-I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292DD16-843E-EB37-2EC3-584D85A4213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D9D5A9-23A8-E96F-9DA2-47F83CF756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62F1D-C0F1-8A47-A202-F495C625E5C1}" type="slidenum">
              <a:rPr lang="en-IE"/>
              <a:pPr>
                <a:defRPr/>
              </a:pPr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36777305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3479EB-84FD-FCCC-D1B1-0EEFA8A8D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1CB3B-2052-2047-98F5-0375454DAD37}" type="datetime1">
              <a:rPr lang="en-IE"/>
              <a:pPr>
                <a:defRPr/>
              </a:pPr>
              <a:t>19/10/2026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88092-FCBA-9A8D-EEBA-4AA73E82B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B4E6A-16F7-A05A-6213-820ECA727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C0101-AF06-7A41-AA16-7BC6C16D0814}" type="slidenum">
              <a:rPr lang="en-IE"/>
              <a:pPr>
                <a:defRPr/>
              </a:pPr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68997568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148532F6-D2EE-A5E3-D143-C053CE6855C6}"/>
              </a:ext>
            </a:extLst>
          </p:cNvPr>
          <p:cNvSpPr txBox="1"/>
          <p:nvPr/>
        </p:nvSpPr>
        <p:spPr>
          <a:xfrm>
            <a:off x="1598613" y="863600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8000" dirty="0">
                <a:effectLst/>
              </a:rPr>
              <a:t>“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0B4C285C-4AE4-0E8F-C0DE-C388E641F9FA}"/>
              </a:ext>
            </a:extLst>
          </p:cNvPr>
          <p:cNvSpPr txBox="1"/>
          <p:nvPr/>
        </p:nvSpPr>
        <p:spPr>
          <a:xfrm>
            <a:off x="10893425" y="2819400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>
              <a:defRPr/>
            </a:pPr>
            <a:r>
              <a:rPr lang="en-US" sz="8000" dirty="0"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D3D4A83-A014-B37F-4DAA-77789B6E6D8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4353EA-A92F-B849-B78C-69C59C7CAEF6}" type="datetime1">
              <a:rPr lang="en-IE"/>
              <a:pPr>
                <a:defRPr/>
              </a:pPr>
              <a:t>19/10/2026</a:t>
            </a:fld>
            <a:endParaRPr lang="en-I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F2F75ED-A476-5AB9-8089-F630507DAD3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E49590A-7F78-97AB-DC17-D8B47DFCD3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41FBB-E776-5248-A3D8-C4FEA924F843}" type="slidenum">
              <a:rPr lang="en-IE"/>
              <a:pPr>
                <a:defRPr/>
              </a:pPr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27831665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rtlCol="0">
            <a:normAutofit/>
          </a:bodyPr>
          <a:lstStyle>
            <a:lvl1pPr>
              <a:defRPr lang="en-US" b="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5C278F-DE58-6B67-6456-92CC990EE28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10974-94FD-974E-96BB-A3B4B14925D8}" type="datetime1">
              <a:rPr lang="en-IE"/>
              <a:pPr>
                <a:defRPr/>
              </a:pPr>
              <a:t>19/10/2026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8E3CA0-2FB3-0077-946D-80B50C89C4E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ABD69-B785-A1F3-6F12-40466E4F28E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9BF87-B17D-2249-B22A-F04F30E3FD94}" type="slidenum">
              <a:rPr lang="en-IE"/>
              <a:pPr>
                <a:defRPr/>
              </a:pPr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01241054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E3AE4E-241C-18F2-22B9-AC5F96F5E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24DC2-8B4E-1343-A48F-017AF93FB09C}" type="datetime1">
              <a:rPr lang="en-IE"/>
              <a:pPr>
                <a:defRPr/>
              </a:pPr>
              <a:t>19/10/2026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B8BEC8-DDA3-9D9E-E4DB-298754B43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E2DA4-ADBF-8928-2F13-E1570209D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332A9-9ABB-CF45-8FC5-AFF9EEF75D0F}" type="slidenum">
              <a:rPr lang="en-IE"/>
              <a:pPr>
                <a:defRPr/>
              </a:pPr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732622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263BD1-93DF-B2B5-D4EB-96B233AB1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2305E-62E6-AD47-8F53-882FD44AE524}" type="datetime1">
              <a:rPr lang="en-IE"/>
              <a:pPr>
                <a:defRPr/>
              </a:pPr>
              <a:t>19/10/2026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4BF8D-051E-651E-0FB9-96800872E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0265F8-79B0-7B3F-274E-664C5951D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C7B09-77DF-6B42-B0EA-5153057ABD1D}" type="slidenum">
              <a:rPr lang="en-IE"/>
              <a:pPr>
                <a:defRPr/>
              </a:pPr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99326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F0E54476-0C15-617B-9BA8-9880C58B6127}"/>
              </a:ext>
            </a:extLst>
          </p:cNvPr>
          <p:cNvSpPr>
            <a:spLocks/>
          </p:cNvSpPr>
          <p:nvPr/>
        </p:nvSpPr>
        <p:spPr bwMode="auto">
          <a:xfrm>
            <a:off x="666750" y="5945188"/>
            <a:ext cx="6586538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  <a:cs typeface="Arial" charset="0"/>
            </a:endParaRPr>
          </a:p>
        </p:txBody>
      </p:sp>
      <p:sp>
        <p:nvSpPr>
          <p:cNvPr id="1027" name="Freeform 11">
            <a:extLst>
              <a:ext uri="{FF2B5EF4-FFF2-40B4-BE49-F238E27FC236}">
                <a16:creationId xmlns:a16="http://schemas.microsoft.com/office/drawing/2014/main" id="{999F41E0-C8F9-6057-77B1-94984FAFE036}"/>
              </a:ext>
            </a:extLst>
          </p:cNvPr>
          <p:cNvSpPr>
            <a:spLocks/>
          </p:cNvSpPr>
          <p:nvPr/>
        </p:nvSpPr>
        <p:spPr bwMode="auto">
          <a:xfrm>
            <a:off x="647700" y="5938838"/>
            <a:ext cx="4921250" cy="933450"/>
          </a:xfrm>
          <a:custGeom>
            <a:avLst/>
            <a:gdLst>
              <a:gd name="T0" fmla="*/ 0 w 5591"/>
              <a:gd name="T1" fmla="*/ 0 h 588"/>
              <a:gd name="T2" fmla="*/ 2147483646 w 5591"/>
              <a:gd name="T3" fmla="*/ 0 h 588"/>
              <a:gd name="T4" fmla="*/ 2147483646 w 5591"/>
              <a:gd name="T5" fmla="*/ 2147483646 h 588"/>
              <a:gd name="T6" fmla="*/ 214748364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348B358B-FFF8-12AE-8F5A-C8748CC95049}"/>
              </a:ext>
            </a:extLst>
          </p:cNvPr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C414341-DAB4-636D-721B-D719630674FC}"/>
              </a:ext>
            </a:extLst>
          </p:cNvPr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C9DF8178-45A3-B1E1-8972-36FDB35D3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29">
            <a:extLst>
              <a:ext uri="{FF2B5EF4-FFF2-40B4-BE49-F238E27FC236}">
                <a16:creationId xmlns:a16="http://schemas.microsoft.com/office/drawing/2014/main" id="{13FF7F39-B941-2DA1-1FA8-CD6790B97C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481138"/>
            <a:ext cx="10972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41E6BFB-34E6-8822-E0EF-B9D729416F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70963" y="6408738"/>
            <a:ext cx="255905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prstClr val="black"/>
                </a:solidFill>
                <a:latin typeface="+mn-lt"/>
                <a:cs typeface="Arial" charset="0"/>
              </a:defRPr>
            </a:lvl1pPr>
            <a:extLst/>
          </a:lstStyle>
          <a:p>
            <a:pPr>
              <a:defRPr/>
            </a:pPr>
            <a:r>
              <a:rPr lang="en-US"/>
              <a:t>19/01/2012</a:t>
            </a:r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04E34775-9978-9A6B-C006-855505D673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40413" y="6408738"/>
            <a:ext cx="3133725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prstClr val="black"/>
                </a:solidFill>
                <a:latin typeface="+mn-lt"/>
                <a:cs typeface="Arial" charset="0"/>
              </a:defRPr>
            </a:lvl1pPr>
            <a:extLst/>
          </a:lstStyle>
          <a:p>
            <a:pPr>
              <a:defRPr/>
            </a:pPr>
            <a:endParaRPr lang="en-IE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90718F5-A795-EB62-AF6F-80D4AC53F1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0013" y="6408738"/>
            <a:ext cx="48895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00"/>
                </a:solidFill>
                <a:latin typeface="Lucida Sans Unicode" panose="020B0602030504020204" pitchFamily="34" charset="0"/>
              </a:defRPr>
            </a:lvl1pPr>
          </a:lstStyle>
          <a:p>
            <a:pPr>
              <a:defRPr/>
            </a:pPr>
            <a:fld id="{9240B358-286A-1F4D-8225-4E48B1896AAA}" type="slidenum">
              <a:rPr lang="en-IE" altLang="en-US"/>
              <a:pPr>
                <a:defRPr/>
              </a:pPr>
              <a:t>‹N°›</a:t>
            </a:fld>
            <a:endParaRPr lang="en-I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2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2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2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2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6">
            <a:extLst>
              <a:ext uri="{FF2B5EF4-FFF2-40B4-BE49-F238E27FC236}">
                <a16:creationId xmlns:a16="http://schemas.microsoft.com/office/drawing/2014/main" id="{4693D03B-E0D0-B8A4-5F15-85B75A1950AE}"/>
              </a:ext>
            </a:extLst>
          </p:cNvPr>
          <p:cNvGrpSpPr>
            <a:grpSpLocks/>
          </p:cNvGrpSpPr>
          <p:nvPr/>
        </p:nvGrpSpPr>
        <p:grpSpPr bwMode="auto">
          <a:xfrm>
            <a:off x="150813" y="0"/>
            <a:ext cx="2436812" cy="6858000"/>
            <a:chOff x="1320800" y="0"/>
            <a:chExt cx="2436813" cy="6858001"/>
          </a:xfrm>
        </p:grpSpPr>
        <p:sp>
          <p:nvSpPr>
            <p:cNvPr id="2056" name="Freeform 6">
              <a:extLst>
                <a:ext uri="{FF2B5EF4-FFF2-40B4-BE49-F238E27FC236}">
                  <a16:creationId xmlns:a16="http://schemas.microsoft.com/office/drawing/2014/main" id="{F392F829-05C5-2ECC-9426-9B637E208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>
                <a:gd name="T0" fmla="*/ 0 w 707"/>
                <a:gd name="T1" fmla="*/ 2147483646 h 3357"/>
                <a:gd name="T2" fmla="*/ 2147483646 w 707"/>
                <a:gd name="T3" fmla="*/ 2147483646 h 3357"/>
                <a:gd name="T4" fmla="*/ 2147483646 w 707"/>
                <a:gd name="T5" fmla="*/ 0 h 3357"/>
                <a:gd name="T6" fmla="*/ 2147483646 w 707"/>
                <a:gd name="T7" fmla="*/ 0 h 3357"/>
                <a:gd name="T8" fmla="*/ 0 w 707"/>
                <a:gd name="T9" fmla="*/ 2147483646 h 33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5813811B-868C-DC5D-550B-185FB64EBBFC}"/>
                </a:ext>
              </a:extLst>
            </p:cNvPr>
            <p:cNvSpPr/>
            <p:nvPr/>
          </p:nvSpPr>
          <p:spPr bwMode="auto">
            <a:xfrm>
              <a:off x="1320800" y="0"/>
              <a:ext cx="1117600" cy="5276851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B745AF6E-5BA9-621F-FB13-81E281ECA91A}"/>
                </a:ext>
              </a:extLst>
            </p:cNvPr>
            <p:cNvSpPr/>
            <p:nvPr/>
          </p:nvSpPr>
          <p:spPr bwMode="auto">
            <a:xfrm>
              <a:off x="1320800" y="5238751"/>
              <a:ext cx="1228726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CA3C027D-519F-2321-364A-EC4F800C98A0}"/>
                </a:ext>
              </a:extLst>
            </p:cNvPr>
            <p:cNvSpPr/>
            <p:nvPr/>
          </p:nvSpPr>
          <p:spPr bwMode="auto">
            <a:xfrm>
              <a:off x="1627187" y="5291139"/>
              <a:ext cx="1495426" cy="1566862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C3E42DE5-5605-E559-81D6-2DA952A65E10}"/>
                </a:ext>
              </a:extLst>
            </p:cNvPr>
            <p:cNvSpPr/>
            <p:nvPr/>
          </p:nvSpPr>
          <p:spPr bwMode="auto">
            <a:xfrm>
              <a:off x="1627187" y="5286376"/>
              <a:ext cx="2130426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89FA71CC-AA73-BE24-36A7-C15929339C69}"/>
                </a:ext>
              </a:extLst>
            </p:cNvPr>
            <p:cNvSpPr/>
            <p:nvPr/>
          </p:nvSpPr>
          <p:spPr bwMode="auto">
            <a:xfrm>
              <a:off x="1320800" y="5238751"/>
              <a:ext cx="1695451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051" name="Title Placeholder 1">
            <a:extLst>
              <a:ext uri="{FF2B5EF4-FFF2-40B4-BE49-F238E27FC236}">
                <a16:creationId xmlns:a16="http://schemas.microsoft.com/office/drawing/2014/main" id="{E3C1B6B5-6160-93F3-D0E3-40691A8319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84313" y="685800"/>
            <a:ext cx="10018712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Text Placeholder 2">
            <a:extLst>
              <a:ext uri="{FF2B5EF4-FFF2-40B4-BE49-F238E27FC236}">
                <a16:creationId xmlns:a16="http://schemas.microsoft.com/office/drawing/2014/main" id="{56C34EC1-0FE0-03C5-ADE5-06B1556CBC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84313" y="2667000"/>
            <a:ext cx="10018712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6C568-C25A-E23F-645F-B5CA87FB0F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32963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979DEFA2-91EE-D341-A014-7EC1777C92E4}" type="datetime1">
              <a:rPr lang="en-IE"/>
              <a:pPr>
                <a:defRPr/>
              </a:pPr>
              <a:t>19/10/2026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0DFAF-AA2F-400E-46FF-8EBF16471C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71750" y="5883275"/>
            <a:ext cx="70850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A70350-98AA-3F5F-52F3-E4182007C9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2163" y="5883275"/>
            <a:ext cx="5508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8CDC3F72-7F35-C348-82EB-ECF5733C207A}" type="slidenum">
              <a:rPr lang="en-IE"/>
              <a:pPr>
                <a:defRPr/>
              </a:pPr>
              <a:t>‹N°›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903" r:id="rId12"/>
    <p:sldLayoutId id="2147483886" r:id="rId13"/>
    <p:sldLayoutId id="2147483904" r:id="rId14"/>
    <p:sldLayoutId id="2147483887" r:id="rId15"/>
    <p:sldLayoutId id="2147483888" r:id="rId16"/>
    <p:sldLayoutId id="2147483889" r:id="rId17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000" kern="1200">
          <a:ln w="3175" cmpd="sng">
            <a:noFill/>
          </a:ln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orbel" panose="020B050302020402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orbel" panose="020B050302020402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orbel" panose="020B050302020402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orbel" panose="020B0503020204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rgbClr val="005490"/>
        </a:buClr>
        <a:buSzPct val="14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rgbClr val="005490"/>
        </a:buClr>
        <a:buSzPct val="14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rgbClr val="005490"/>
        </a:buClr>
        <a:buSzPct val="145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rgbClr val="005490"/>
        </a:buClr>
        <a:buSzPct val="14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rgbClr val="005490"/>
        </a:buClr>
        <a:buSzPct val="14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117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60D7CCDC-3FF9-A96A-631E-881B831221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01925" y="365125"/>
            <a:ext cx="6577013" cy="563563"/>
          </a:xfrm>
        </p:spPr>
        <p:txBody>
          <a:bodyPr/>
          <a:lstStyle/>
          <a:p>
            <a:pPr eaLnBrk="1" hangingPunct="1"/>
            <a:endParaRPr lang="en-IE" altLang="en-US" sz="3200" b="1">
              <a:ln>
                <a:noFill/>
              </a:ln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47A41-CE07-AA77-9D22-7E7D1DF20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0838" y="1073150"/>
            <a:ext cx="10099675" cy="5419725"/>
          </a:xfrm>
        </p:spPr>
        <p:txBody>
          <a:bodyPr rtlCol="0">
            <a:normAutofit/>
          </a:bodyPr>
          <a:lstStyle/>
          <a:p>
            <a:pPr marL="0" indent="0" algn="ctr" defTabSz="914400" eaLnBrk="1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/>
              <a:buNone/>
              <a:defRPr/>
            </a:pPr>
            <a:r>
              <a:rPr lang="en-IE" altLang="en-US" sz="4400" b="1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Session 6: </a:t>
            </a:r>
            <a:r>
              <a:rPr lang="en-IE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Political Values</a:t>
            </a:r>
            <a:r>
              <a:rPr lang="en-IE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 defTabSz="914400" eaLnBrk="1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/>
              <a:buNone/>
              <a:defRPr/>
            </a:pPr>
            <a:endParaRPr lang="en-IE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defTabSz="914400" eaLnBrk="1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IE" altLang="en-US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 1</a:t>
            </a:r>
            <a:r>
              <a:rPr lang="en-IE" alt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Understand the impact of political values</a:t>
            </a:r>
          </a:p>
          <a:p>
            <a:pPr marL="457200" indent="-457200" defTabSz="914400" eaLnBrk="1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IE" altLang="en-US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 2</a:t>
            </a:r>
            <a:r>
              <a:rPr lang="en-IE" alt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Reflect on the effect of integration and enlargement</a:t>
            </a:r>
          </a:p>
          <a:p>
            <a:pPr marL="457200" indent="-457200" defTabSz="914400" eaLnBrk="1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IE" altLang="en-US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en-IE" alt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457200" indent="-457200" defTabSz="914400" eaLnBrk="1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IE" altLang="en-US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Exercise 1</a:t>
            </a:r>
            <a:r>
              <a:rPr lang="en-IE" alt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Moving debate</a:t>
            </a:r>
          </a:p>
          <a:p>
            <a:pPr marL="457200" indent="-457200" defTabSz="914400" eaLnBrk="1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IE" altLang="en-US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Exercise 2</a:t>
            </a:r>
            <a:r>
              <a:rPr lang="en-IE" alt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Class Discussion</a:t>
            </a:r>
            <a:endParaRPr lang="en-IE" sz="2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  <a:defRPr/>
            </a:pPr>
            <a:endParaRPr lang="en-I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60" name="Slide Number Placeholder 1">
            <a:extLst>
              <a:ext uri="{FF2B5EF4-FFF2-40B4-BE49-F238E27FC236}">
                <a16:creationId xmlns:a16="http://schemas.microsoft.com/office/drawing/2014/main" id="{EB4E07DD-1BC4-F76E-C2DD-9BE9193910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7200">
              <a:spcBef>
                <a:spcPct val="20000"/>
              </a:spcBef>
              <a:spcAft>
                <a:spcPts val="600"/>
              </a:spcAft>
              <a:buClr>
                <a:srgbClr val="005490"/>
              </a:buClr>
              <a:buSzPct val="14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 defTabSz="457200">
              <a:spcBef>
                <a:spcPct val="20000"/>
              </a:spcBef>
              <a:spcAft>
                <a:spcPts val="600"/>
              </a:spcAft>
              <a:buClr>
                <a:srgbClr val="005490"/>
              </a:buClr>
              <a:buSzPct val="14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 defTabSz="457200">
              <a:spcBef>
                <a:spcPct val="20000"/>
              </a:spcBef>
              <a:spcAft>
                <a:spcPts val="600"/>
              </a:spcAft>
              <a:buClr>
                <a:srgbClr val="005490"/>
              </a:buClr>
              <a:buSzPct val="145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 defTabSz="457200">
              <a:spcBef>
                <a:spcPct val="20000"/>
              </a:spcBef>
              <a:spcAft>
                <a:spcPts val="600"/>
              </a:spcAft>
              <a:buClr>
                <a:srgbClr val="005490"/>
              </a:buClr>
              <a:buSzPct val="14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 defTabSz="457200">
              <a:spcBef>
                <a:spcPct val="20000"/>
              </a:spcBef>
              <a:spcAft>
                <a:spcPts val="600"/>
              </a:spcAft>
              <a:buClr>
                <a:srgbClr val="005490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005490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005490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005490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005490"/>
              </a:buClr>
              <a:buSzPct val="145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854399A8-E529-7745-BACA-E454598C9580}" type="slidenum">
              <a:rPr lang="en-IE" altLang="en-US" sz="1000" smtClean="0">
                <a:solidFill>
                  <a:srgbClr val="FFFF00"/>
                </a:solidFill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</a:t>
            </a:fld>
            <a:endParaRPr lang="en-IE" altLang="en-US" sz="1000">
              <a:solidFill>
                <a:srgbClr val="FFFF00"/>
              </a:solidFill>
            </a:endParaRPr>
          </a:p>
        </p:txBody>
      </p:sp>
      <p:pic>
        <p:nvPicPr>
          <p:cNvPr id="19461" name="Picture 3">
            <a:extLst>
              <a:ext uri="{FF2B5EF4-FFF2-40B4-BE49-F238E27FC236}">
                <a16:creationId xmlns:a16="http://schemas.microsoft.com/office/drawing/2014/main" id="{50E1F4D6-F5F5-CDA4-757B-0402BE120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2083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4">
            <a:extLst>
              <a:ext uri="{FF2B5EF4-FFF2-40B4-BE49-F238E27FC236}">
                <a16:creationId xmlns:a16="http://schemas.microsoft.com/office/drawing/2014/main" id="{ED8CB7A9-A79F-8648-5F61-5F8928483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163" y="0"/>
            <a:ext cx="1620837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0ECE4763-2D3E-1C5D-426D-E90DB43C8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7568" y="-1"/>
            <a:ext cx="7632700" cy="700087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Instructions for Teachers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81D9715A-1AA8-D421-BBEB-44C3DC02E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038" y="755650"/>
            <a:ext cx="11907837" cy="5965825"/>
          </a:xfrm>
        </p:spPr>
        <p:txBody>
          <a:bodyPr/>
          <a:lstStyle/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E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</a:t>
            </a: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One set of response sheets, single sided; Strongly Disagree, Disagree, Neither Disagree nor Agree, Agree, Strongly Agree 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IE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E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</a:t>
            </a: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Instructions for students for Exercise 1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E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</a:t>
            </a: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Discussion topics for Exercise 2 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IE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E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Classroom design</a:t>
            </a: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If available, a large room without tables/chairs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Position sheets above head height on front wall, 2-3ft apart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Line students down the middle of the room, facing NDNA sheet                  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IE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E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Suggested timing</a:t>
            </a: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Exercise 1: 30 minutes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Exercise 2: 10 minutes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E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</a:t>
            </a: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After each item, when students have positioned themselves ask a few to explain their opinion or position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E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</a:t>
            </a: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If smaller room, clear tables/chairs. Sample of student walk and respond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IE" alt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E" altLang="en-US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</a:t>
            </a:r>
            <a:r>
              <a:rPr lang="en-IE" alt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Allow students opportunity to reposition on the basis of another’s opinion</a:t>
            </a: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" pitchFamily="2" charset="2"/>
              <a:buChar char="Ø"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" pitchFamily="2" charset="2"/>
              <a:buChar char="Ø"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4" name="Slide Number Placeholder 7">
            <a:extLst>
              <a:ext uri="{FF2B5EF4-FFF2-40B4-BE49-F238E27FC236}">
                <a16:creationId xmlns:a16="http://schemas.microsoft.com/office/drawing/2014/main" id="{D5A0A9E0-61AC-435A-265D-61B1B56CD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2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2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 typeface="Wingdings 3" pitchFamily="2" charset="2"/>
              <a:buNone/>
            </a:pPr>
            <a:fld id="{1DDB2D18-5F9A-5144-8B23-C62467098519}" type="slidenum">
              <a:rPr lang="en-US" altLang="en-US" sz="1000" smtClean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 3" pitchFamily="2" charset="2"/>
                <a:buNone/>
              </a:pPr>
              <a:t>2</a:t>
            </a:fld>
            <a:endParaRPr lang="en-US" altLang="en-US" sz="100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5" name="Slide Number Placeholder 3">
            <a:extLst>
              <a:ext uri="{FF2B5EF4-FFF2-40B4-BE49-F238E27FC236}">
                <a16:creationId xmlns:a16="http://schemas.microsoft.com/office/drawing/2014/main" id="{A5CF6200-D051-4DAB-D083-566EAC52E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2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2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Wingdings 3" pitchFamily="2" charset="2"/>
              <a:buNone/>
            </a:pPr>
            <a:endParaRPr lang="en-GB" altLang="en-US" sz="120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486" name="Picture 5">
            <a:extLst>
              <a:ext uri="{FF2B5EF4-FFF2-40B4-BE49-F238E27FC236}">
                <a16:creationId xmlns:a16="http://schemas.microsoft.com/office/drawing/2014/main" id="{EAE708FC-37B3-0654-EE48-526165348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200" y="0"/>
            <a:ext cx="14478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1">
            <a:extLst>
              <a:ext uri="{FF2B5EF4-FFF2-40B4-BE49-F238E27FC236}">
                <a16:creationId xmlns:a16="http://schemas.microsoft.com/office/drawing/2014/main" id="{A7CE55EB-297E-1F41-7026-642A7906F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478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3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3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3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3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3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3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A02E87B5-403F-CD12-48D2-5DD347877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7568" y="-1"/>
            <a:ext cx="7632700" cy="700087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Instructions for Students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415D6CA7-86A4-2834-86FF-AB887BD98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038" y="755650"/>
            <a:ext cx="11907837" cy="5965825"/>
          </a:xfrm>
        </p:spPr>
        <p:txBody>
          <a:bodyPr/>
          <a:lstStyle/>
          <a:p>
            <a:pPr marL="457200" indent="-457200" eaLnBrk="1" fontAlgn="auto" hangingPunct="1"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IE" sz="26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 </a:t>
            </a: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 one behind the other facing the middle </a:t>
            </a:r>
            <a:r>
              <a:rPr lang="en-IE" sz="2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Neither Disagree Nor Agree </a:t>
            </a: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</a:t>
            </a:r>
            <a:endParaRPr lang="en-IE" sz="26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eaLnBrk="1" fontAlgn="auto" hangingPunct="1"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am going to read out two set of statement about the EU   </a:t>
            </a:r>
          </a:p>
          <a:p>
            <a:pPr marL="228600" indent="-228600" eaLnBrk="1" fontAlgn="auto" hangingPunct="1"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each statement, consider your opinion, and then take a step left or right in line with the response that matches your opinion </a:t>
            </a:r>
          </a:p>
          <a:p>
            <a:pPr marL="228600" indent="-228600" eaLnBrk="1" fontAlgn="auto" hangingPunct="1"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There are no right or wrong answers</a:t>
            </a:r>
          </a:p>
          <a:p>
            <a:pPr marL="228600" indent="-228600" eaLnBrk="1" fontAlgn="auto" hangingPunct="1"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Don’t be concerned with your classmates positions, let your position reflect your opinion    </a:t>
            </a:r>
          </a:p>
          <a:p>
            <a:pPr marL="228600" indent="-228600" eaLnBrk="1" fontAlgn="auto" hangingPunct="1"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After each item, I will ask a few of you to explain your opinion</a:t>
            </a:r>
          </a:p>
          <a:p>
            <a:pPr marL="228600" indent="-228600" eaLnBrk="1" fontAlgn="auto" hangingPunct="1"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Any of you are free to change your position on hearing another student’s opinion</a:t>
            </a:r>
          </a:p>
          <a:p>
            <a:pPr marL="228600" indent="-228600" eaLnBrk="1" fontAlgn="auto" hangingPunct="1"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Reset to the Neither Disagree Nor Agree position before each statement</a:t>
            </a:r>
          </a:p>
          <a:p>
            <a:pPr marL="228600" indent="-228600" eaLnBrk="1" fontAlgn="auto" hangingPunct="1"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lang="en-GB" altLang="en-US" sz="26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1" indent="-457200" eaLnBrk="1" hangingPunct="1">
              <a:spcBef>
                <a:spcPts val="3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-457200" eaLnBrk="1" hangingPunct="1">
              <a:spcBef>
                <a:spcPts val="3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-457200" eaLnBrk="1" hangingPunct="1">
              <a:spcBef>
                <a:spcPct val="0"/>
              </a:spcBef>
              <a:spcAft>
                <a:spcPts val="300"/>
              </a:spcAft>
              <a:buClrTx/>
              <a:buFont typeface="Wingdings" panose="05000000000000000000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0" lvl="1" indent="0" eaLnBrk="1" hangingPunct="1">
              <a:spcBef>
                <a:spcPct val="0"/>
              </a:spcBef>
              <a:spcAft>
                <a:spcPts val="300"/>
              </a:spcAft>
              <a:buClrTx/>
              <a:buFont typeface="Verdana" panose="020B0604030504040204" pitchFamily="34" charset="0"/>
              <a:buNone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598488" lvl="1" indent="-342900" eaLnBrk="1" hangingPunct="1">
              <a:spcBef>
                <a:spcPct val="0"/>
              </a:spcBef>
              <a:spcAft>
                <a:spcPts val="300"/>
              </a:spcAft>
              <a:buClrTx/>
              <a:buFont typeface="Wingdings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" pitchFamily="2" charset="2"/>
              <a:buChar char="Ø"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" pitchFamily="2" charset="2"/>
              <a:buChar char="Ø"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2" name="Slide Number Placeholder 7">
            <a:extLst>
              <a:ext uri="{FF2B5EF4-FFF2-40B4-BE49-F238E27FC236}">
                <a16:creationId xmlns:a16="http://schemas.microsoft.com/office/drawing/2014/main" id="{3939F61C-B669-5325-6531-19C98E229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2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2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 typeface="Wingdings 3" pitchFamily="2" charset="2"/>
              <a:buNone/>
            </a:pPr>
            <a:fld id="{A6E287B2-DB29-7F42-89F5-2159E0019AAC}" type="slidenum">
              <a:rPr lang="en-US" altLang="en-US" sz="1000" smtClean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 3" pitchFamily="2" charset="2"/>
                <a:buNone/>
              </a:pPr>
              <a:t>3</a:t>
            </a:fld>
            <a:endParaRPr lang="en-US" altLang="en-US" sz="100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3" name="Slide Number Placeholder 3">
            <a:extLst>
              <a:ext uri="{FF2B5EF4-FFF2-40B4-BE49-F238E27FC236}">
                <a16:creationId xmlns:a16="http://schemas.microsoft.com/office/drawing/2014/main" id="{5928E9A6-FAAA-C66E-D010-F4C71E5DA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2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2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Wingdings 3" pitchFamily="2" charset="2"/>
              <a:buNone/>
            </a:pPr>
            <a:endParaRPr lang="en-GB" altLang="en-US" sz="120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534" name="Picture 5">
            <a:extLst>
              <a:ext uri="{FF2B5EF4-FFF2-40B4-BE49-F238E27FC236}">
                <a16:creationId xmlns:a16="http://schemas.microsoft.com/office/drawing/2014/main" id="{EB1822F1-6376-08B4-6D37-00BFB4882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200" y="0"/>
            <a:ext cx="14478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1">
            <a:extLst>
              <a:ext uri="{FF2B5EF4-FFF2-40B4-BE49-F238E27FC236}">
                <a16:creationId xmlns:a16="http://schemas.microsoft.com/office/drawing/2014/main" id="{38CEC1C0-AFD4-22BC-5AE3-F749D2CC3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478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EE2732F8-EF4D-DDE5-1C1E-53A987836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7568" y="-1"/>
            <a:ext cx="7632700" cy="700087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Batch 1 Items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11EB7750-C0F4-6DDF-80DE-2D9A4EBF9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038" y="755650"/>
            <a:ext cx="11907837" cy="5965825"/>
          </a:xfrm>
        </p:spPr>
        <p:txBody>
          <a:bodyPr/>
          <a:lstStyle/>
          <a:p>
            <a:pPr marL="0" indent="0" eaLnBrk="1" fontAlgn="auto" hangingPunct="1">
              <a:spcBef>
                <a:spcPts val="30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what extent do you agree or disagree with each of the following statements;</a:t>
            </a:r>
          </a:p>
          <a:p>
            <a:pPr marL="0" indent="0" eaLnBrk="1" fontAlgn="auto" hangingPunct="1">
              <a:spcBef>
                <a:spcPts val="30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IE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fontAlgn="auto" hangingPunct="1"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GB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People living in different EU member states face similar political problems</a:t>
            </a:r>
          </a:p>
          <a:p>
            <a:pPr marL="514350" indent="-514350" eaLnBrk="1" fontAlgn="auto" hangingPunct="1"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GB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People living in different EU member states have similar political priorities</a:t>
            </a:r>
          </a:p>
          <a:p>
            <a:pPr marL="514350" indent="-514350" eaLnBrk="1" fontAlgn="auto" hangingPunct="1"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GB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better for the EU if a poor country on the periphery of Europe, such as North Macedonia, is not allowed to join</a:t>
            </a:r>
          </a:p>
          <a:p>
            <a:pPr marL="514350" indent="-514350" eaLnBrk="1" fontAlgn="auto" hangingPunct="1"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GB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right that existing member states can stop a new country joining the European Union, even if has met the political and economic standards to join</a:t>
            </a:r>
          </a:p>
          <a:p>
            <a:pPr marL="514350" indent="-514350" eaLnBrk="1" fontAlgn="auto" hangingPunct="1"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GB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an existing member state does not keep to the standards of the EU, other states should be able to kick it out</a:t>
            </a:r>
          </a:p>
          <a:p>
            <a:pPr marL="0" indent="0" eaLnBrk="1" fontAlgn="auto" hangingPunct="1">
              <a:spcBef>
                <a:spcPts val="60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-457200" eaLnBrk="1" hangingPunct="1">
              <a:spcBef>
                <a:spcPts val="3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-457200" eaLnBrk="1" hangingPunct="1">
              <a:spcBef>
                <a:spcPts val="3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-457200" eaLnBrk="1" hangingPunct="1">
              <a:spcBef>
                <a:spcPct val="0"/>
              </a:spcBef>
              <a:spcAft>
                <a:spcPts val="300"/>
              </a:spcAft>
              <a:buClrTx/>
              <a:buFont typeface="Wingdings" panose="05000000000000000000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0" lvl="1" indent="0" eaLnBrk="1" hangingPunct="1">
              <a:spcBef>
                <a:spcPct val="0"/>
              </a:spcBef>
              <a:spcAft>
                <a:spcPts val="300"/>
              </a:spcAft>
              <a:buClrTx/>
              <a:buFont typeface="Verdana" panose="020B0604030504040204" pitchFamily="34" charset="0"/>
              <a:buNone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598488" lvl="1" indent="-342900" eaLnBrk="1" hangingPunct="1">
              <a:spcBef>
                <a:spcPct val="0"/>
              </a:spcBef>
              <a:spcAft>
                <a:spcPts val="300"/>
              </a:spcAft>
              <a:buClrTx/>
              <a:buFont typeface="Wingdings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" pitchFamily="2" charset="2"/>
              <a:buChar char="Ø"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" pitchFamily="2" charset="2"/>
              <a:buChar char="Ø"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80" name="Slide Number Placeholder 7">
            <a:extLst>
              <a:ext uri="{FF2B5EF4-FFF2-40B4-BE49-F238E27FC236}">
                <a16:creationId xmlns:a16="http://schemas.microsoft.com/office/drawing/2014/main" id="{4DD20E10-5B9F-BFD1-ABF4-E3678F71F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2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2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 typeface="Wingdings 3" pitchFamily="2" charset="2"/>
              <a:buNone/>
            </a:pPr>
            <a:fld id="{DDA8611F-CB50-BB46-86B5-A3F26DBBA829}" type="slidenum">
              <a:rPr lang="en-US" altLang="en-US" sz="1000" smtClean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 3" pitchFamily="2" charset="2"/>
                <a:buNone/>
              </a:pPr>
              <a:t>4</a:t>
            </a:fld>
            <a:endParaRPr lang="en-US" altLang="en-US" sz="100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1" name="Slide Number Placeholder 3">
            <a:extLst>
              <a:ext uri="{FF2B5EF4-FFF2-40B4-BE49-F238E27FC236}">
                <a16:creationId xmlns:a16="http://schemas.microsoft.com/office/drawing/2014/main" id="{EB86C687-531F-45F2-DCEC-98D0CEFCA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2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2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Wingdings 3" pitchFamily="2" charset="2"/>
              <a:buNone/>
            </a:pPr>
            <a:endParaRPr lang="en-GB" altLang="en-US" sz="120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582" name="Picture 5">
            <a:extLst>
              <a:ext uri="{FF2B5EF4-FFF2-40B4-BE49-F238E27FC236}">
                <a16:creationId xmlns:a16="http://schemas.microsoft.com/office/drawing/2014/main" id="{8F0F15E1-5850-FB88-BD47-C79EE6F2E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200" y="0"/>
            <a:ext cx="14478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1">
            <a:extLst>
              <a:ext uri="{FF2B5EF4-FFF2-40B4-BE49-F238E27FC236}">
                <a16:creationId xmlns:a16="http://schemas.microsoft.com/office/drawing/2014/main" id="{E4895059-C69D-A63A-CF98-E6CEEFA29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478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20CAD998-AF1B-7F74-8EC9-5D5B956E3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7568" y="-1"/>
            <a:ext cx="7632700" cy="700087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Batch 2 Items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18F759CF-415E-A130-5E9F-3E1D2AB90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038" y="755650"/>
            <a:ext cx="11907837" cy="5965825"/>
          </a:xfrm>
        </p:spPr>
        <p:txBody>
          <a:bodyPr/>
          <a:lstStyle/>
          <a:p>
            <a:pPr marL="0" indent="0" eaLnBrk="1" fontAlgn="auto" hangingPunct="1">
              <a:spcBef>
                <a:spcPts val="30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r>
              <a:rPr lang="en-IE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what extent do you agree or disagree with each of the following statement;</a:t>
            </a:r>
          </a:p>
          <a:p>
            <a:pPr marL="0" indent="0" eaLnBrk="1" fontAlgn="auto" hangingPunct="1">
              <a:spcBef>
                <a:spcPts val="30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IE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fontAlgn="auto" hangingPunct="1"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GB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good that Irish citizens can live, work, and study anywhere in the EU</a:t>
            </a:r>
          </a:p>
          <a:p>
            <a:pPr marL="514350" indent="-514350" eaLnBrk="1" fontAlgn="auto" hangingPunct="1"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GB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good for Ireland that citizens from other EU member states can live, work, and study in Ireland </a:t>
            </a:r>
          </a:p>
          <a:p>
            <a:pPr marL="514350" indent="-514350" eaLnBrk="1" fontAlgn="auto" hangingPunct="1"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GB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would be better if more coordination of environmental policy took place at EU level rather than national level </a:t>
            </a:r>
          </a:p>
          <a:p>
            <a:pPr marL="514350" indent="-514350" eaLnBrk="1" fontAlgn="auto" hangingPunct="1"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GB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would be better if more coordination of agricultural policy took place at EU level rather than national level </a:t>
            </a:r>
          </a:p>
          <a:p>
            <a:pPr marL="514350" indent="-514350" eaLnBrk="1" fontAlgn="auto" hangingPunct="1"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GB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would be better if more coordination of defence policy took place at EU level rather than national level, even if it led to an EU army </a:t>
            </a:r>
            <a:endParaRPr lang="en-IE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-457200" eaLnBrk="1" hangingPunct="1">
              <a:spcBef>
                <a:spcPts val="3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-457200" eaLnBrk="1" hangingPunct="1">
              <a:spcBef>
                <a:spcPts val="3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-457200" eaLnBrk="1" hangingPunct="1">
              <a:spcBef>
                <a:spcPct val="0"/>
              </a:spcBef>
              <a:spcAft>
                <a:spcPts val="300"/>
              </a:spcAft>
              <a:buClrTx/>
              <a:buFont typeface="Wingdings" panose="05000000000000000000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0" lvl="1" indent="0" eaLnBrk="1" hangingPunct="1">
              <a:spcBef>
                <a:spcPct val="0"/>
              </a:spcBef>
              <a:spcAft>
                <a:spcPts val="300"/>
              </a:spcAft>
              <a:buClrTx/>
              <a:buFont typeface="Verdana" panose="020B0604030504040204" pitchFamily="34" charset="0"/>
              <a:buNone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598488" lvl="1" indent="-342900" eaLnBrk="1" hangingPunct="1">
              <a:spcBef>
                <a:spcPct val="0"/>
              </a:spcBef>
              <a:spcAft>
                <a:spcPts val="300"/>
              </a:spcAft>
              <a:buClrTx/>
              <a:buFont typeface="Wingdings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" pitchFamily="2" charset="2"/>
              <a:buChar char="Ø"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" pitchFamily="2" charset="2"/>
              <a:buChar char="Ø"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8" name="Slide Number Placeholder 7">
            <a:extLst>
              <a:ext uri="{FF2B5EF4-FFF2-40B4-BE49-F238E27FC236}">
                <a16:creationId xmlns:a16="http://schemas.microsoft.com/office/drawing/2014/main" id="{02B995D5-9149-9E43-A858-002081116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2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2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 typeface="Wingdings 3" pitchFamily="2" charset="2"/>
              <a:buNone/>
            </a:pPr>
            <a:fld id="{C0009147-72DC-A845-8BBC-A91C94769162}" type="slidenum">
              <a:rPr lang="en-US" altLang="en-US" sz="1000" smtClean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 3" pitchFamily="2" charset="2"/>
                <a:buNone/>
              </a:pPr>
              <a:t>5</a:t>
            </a:fld>
            <a:endParaRPr lang="en-US" altLang="en-US" sz="100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9" name="Slide Number Placeholder 3">
            <a:extLst>
              <a:ext uri="{FF2B5EF4-FFF2-40B4-BE49-F238E27FC236}">
                <a16:creationId xmlns:a16="http://schemas.microsoft.com/office/drawing/2014/main" id="{B1880262-B747-47C7-E86D-D9A8CE02D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2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2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Wingdings 3" pitchFamily="2" charset="2"/>
              <a:buNone/>
            </a:pPr>
            <a:endParaRPr lang="en-GB" altLang="en-US" sz="120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630" name="Picture 5">
            <a:extLst>
              <a:ext uri="{FF2B5EF4-FFF2-40B4-BE49-F238E27FC236}">
                <a16:creationId xmlns:a16="http://schemas.microsoft.com/office/drawing/2014/main" id="{F450BB6B-047C-3D3F-41FD-883FF765D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200" y="0"/>
            <a:ext cx="14478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1">
            <a:extLst>
              <a:ext uri="{FF2B5EF4-FFF2-40B4-BE49-F238E27FC236}">
                <a16:creationId xmlns:a16="http://schemas.microsoft.com/office/drawing/2014/main" id="{29D56469-0B34-C32B-BBC7-A47FABC33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478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F45248B0-CE8D-EFCD-921B-9440501E5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7568" y="-1"/>
            <a:ext cx="7632700" cy="700087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Discussion Topics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63CEEA5C-0C54-B982-E4F0-8EEDB618C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038" y="755650"/>
            <a:ext cx="11907837" cy="5965825"/>
          </a:xfrm>
        </p:spPr>
        <p:txBody>
          <a:bodyPr/>
          <a:lstStyle/>
          <a:p>
            <a:pPr marL="0" indent="0" algn="just" eaLnBrk="1" hangingPunct="1">
              <a:lnSpc>
                <a:spcPct val="107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lang="en-GB" altLang="en-US" sz="26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Exercise 2</a:t>
            </a:r>
          </a:p>
          <a:p>
            <a:pPr marL="514350" indent="-514350" algn="just" eaLnBrk="1" hangingPunct="1">
              <a:lnSpc>
                <a:spcPct val="107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AutoNum type="arabicPeriod"/>
              <a:defRPr/>
            </a:pPr>
            <a:r>
              <a:rPr lang="en-GB" altLang="en-US" sz="2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answering Neither Disagree nor Agree the same as having no opinion?</a:t>
            </a:r>
          </a:p>
          <a:p>
            <a:pPr marL="514350" indent="-514350" algn="just" eaLnBrk="1" hangingPunct="1">
              <a:lnSpc>
                <a:spcPct val="107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AutoNum type="arabicPeriod"/>
              <a:defRPr/>
            </a:pPr>
            <a:r>
              <a:rPr lang="en-GB" altLang="en-US" sz="2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 will influence EU priorities in the next decade?</a:t>
            </a:r>
          </a:p>
          <a:p>
            <a:pPr marL="514350" indent="-514350" algn="just" eaLnBrk="1" hangingPunct="1">
              <a:lnSpc>
                <a:spcPct val="107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AutoNum type="arabicPeriod"/>
              <a:defRPr/>
            </a:pPr>
            <a:r>
              <a:rPr lang="en-GB" altLang="en-US" sz="2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Why does the EU not have an army?</a:t>
            </a:r>
          </a:p>
          <a:p>
            <a:pPr marL="514350" indent="-514350" algn="just" eaLnBrk="1" hangingPunct="1">
              <a:lnSpc>
                <a:spcPct val="107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AutoNum type="arabicPeriod"/>
              <a:defRPr/>
            </a:pPr>
            <a:r>
              <a:rPr lang="en-GB" altLang="en-US" sz="2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Does Ireland’s voice count in the EU? </a:t>
            </a:r>
          </a:p>
          <a:p>
            <a:pPr marL="514350" indent="-514350" algn="just" eaLnBrk="1" hangingPunct="1">
              <a:lnSpc>
                <a:spcPct val="107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AutoNum type="arabicPeriod"/>
              <a:defRPr/>
            </a:pPr>
            <a:r>
              <a:rPr lang="en-GB" altLang="en-US" sz="2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Should Ireland remain in or leave the EU?</a:t>
            </a:r>
          </a:p>
          <a:p>
            <a:pPr marL="457200" lvl="1" indent="-457200" eaLnBrk="1" hangingPunct="1">
              <a:spcBef>
                <a:spcPct val="0"/>
              </a:spcBef>
              <a:spcAft>
                <a:spcPts val="300"/>
              </a:spcAft>
              <a:buClrTx/>
              <a:buFont typeface="Wingdings" panose="05000000000000000000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0" lvl="1" indent="0" eaLnBrk="1" hangingPunct="1">
              <a:spcBef>
                <a:spcPct val="0"/>
              </a:spcBef>
              <a:spcAft>
                <a:spcPts val="300"/>
              </a:spcAft>
              <a:buClrTx/>
              <a:buFont typeface="Verdana" panose="020B0604030504040204" pitchFamily="34" charset="0"/>
              <a:buNone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598488" lvl="1" indent="-342900" eaLnBrk="1" hangingPunct="1">
              <a:spcBef>
                <a:spcPct val="0"/>
              </a:spcBef>
              <a:spcAft>
                <a:spcPts val="300"/>
              </a:spcAft>
              <a:buClrTx/>
              <a:buFont typeface="Wingdings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" pitchFamily="2" charset="2"/>
              <a:buChar char="Ø"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" pitchFamily="2" charset="2"/>
              <a:buChar char="Ø"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6" name="Slide Number Placeholder 7">
            <a:extLst>
              <a:ext uri="{FF2B5EF4-FFF2-40B4-BE49-F238E27FC236}">
                <a16:creationId xmlns:a16="http://schemas.microsoft.com/office/drawing/2014/main" id="{AD2906EB-ADDB-7CE2-4FE9-0DB059D05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2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2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 typeface="Wingdings 3" pitchFamily="2" charset="2"/>
              <a:buNone/>
            </a:pPr>
            <a:fld id="{DFC27BEA-3A58-8844-8D5A-70943758967A}" type="slidenum">
              <a:rPr lang="en-US" altLang="en-US" sz="1000" smtClean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 3" pitchFamily="2" charset="2"/>
                <a:buNone/>
              </a:pPr>
              <a:t>6</a:t>
            </a:fld>
            <a:endParaRPr lang="en-US" altLang="en-US" sz="100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77" name="Slide Number Placeholder 3">
            <a:extLst>
              <a:ext uri="{FF2B5EF4-FFF2-40B4-BE49-F238E27FC236}">
                <a16:creationId xmlns:a16="http://schemas.microsoft.com/office/drawing/2014/main" id="{2A2E6197-5599-AECE-1115-8D5C9EFD82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2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2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Wingdings 3" pitchFamily="2" charset="2"/>
              <a:buNone/>
            </a:pPr>
            <a:endParaRPr lang="en-GB" altLang="en-US" sz="120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678" name="Picture 5">
            <a:extLst>
              <a:ext uri="{FF2B5EF4-FFF2-40B4-BE49-F238E27FC236}">
                <a16:creationId xmlns:a16="http://schemas.microsoft.com/office/drawing/2014/main" id="{1FB2F975-5A2C-BF63-032C-3B3860505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200" y="0"/>
            <a:ext cx="14478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1">
            <a:extLst>
              <a:ext uri="{FF2B5EF4-FFF2-40B4-BE49-F238E27FC236}">
                <a16:creationId xmlns:a16="http://schemas.microsoft.com/office/drawing/2014/main" id="{222A712C-3F37-C381-75C2-A8907F60B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478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133562EA-79CB-5BC1-0FFE-3CE6D1925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7568" y="-1"/>
            <a:ext cx="7632700" cy="700087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32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Pilot Questions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91CCEA2-5228-FBDB-88B1-4D0727D74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038" y="755650"/>
            <a:ext cx="11907837" cy="5965825"/>
          </a:xfrm>
        </p:spPr>
        <p:txBody>
          <a:bodyPr/>
          <a:lstStyle/>
          <a:p>
            <a:pPr marL="514350" indent="-514350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AutoNum type="arabicPeriod"/>
              <a:defRPr/>
            </a:pPr>
            <a:r>
              <a:rPr lang="en-IE" alt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do you think of the moving debate exercise? </a:t>
            </a:r>
          </a:p>
          <a:p>
            <a:pPr marL="685800" lvl="1" eaLnBrk="1" hangingPunct="1">
              <a:lnSpc>
                <a:spcPct val="11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n-IE" alt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How could we improve it?</a:t>
            </a:r>
          </a:p>
          <a:p>
            <a:pPr marL="0" indent="0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lang="en-IE" alt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What do you think of the discussion topics?</a:t>
            </a:r>
          </a:p>
          <a:p>
            <a:pPr marL="685800" lvl="1" eaLnBrk="1" hangingPunct="1">
              <a:lnSpc>
                <a:spcPct val="110000"/>
              </a:lnSpc>
              <a:spcBef>
                <a:spcPct val="0"/>
              </a:spcBef>
              <a:spcAft>
                <a:spcPts val="300"/>
              </a:spcAft>
              <a:buClrTx/>
              <a:buFont typeface="Wingdings" panose="05000000000000000000" pitchFamily="2" charset="2"/>
              <a:buChar char="Ø"/>
              <a:defRPr/>
            </a:pPr>
            <a:r>
              <a:rPr lang="en-IE" alt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How could we improve them?</a:t>
            </a:r>
          </a:p>
          <a:p>
            <a:pPr marL="0" indent="0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lang="en-IE" alt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 What do you think of these exercises;</a:t>
            </a:r>
          </a:p>
          <a:p>
            <a:pPr marL="1073150" lvl="1" indent="-352425" eaLnBrk="1" hangingPunct="1">
              <a:lnSpc>
                <a:spcPct val="110000"/>
              </a:lnSpc>
              <a:spcBef>
                <a:spcPct val="0"/>
              </a:spcBef>
              <a:spcAft>
                <a:spcPts val="300"/>
              </a:spcAft>
              <a:buClrTx/>
              <a:buFont typeface="Wingdings" panose="05000000000000000000" pitchFamily="2" charset="2"/>
              <a:buChar char="Ø"/>
              <a:defRPr/>
            </a:pPr>
            <a:r>
              <a:rPr lang="en-IE" alt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Using a phone app like </a:t>
            </a:r>
            <a:r>
              <a:rPr lang="en-IE" altLang="en-US" sz="2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Mentimeter</a:t>
            </a:r>
            <a:r>
              <a:rPr lang="en-IE" alt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 Kahoot to run the exercise rather than physically positioning oneself in class. </a:t>
            </a:r>
          </a:p>
          <a:p>
            <a:pPr marL="1073150" lvl="1" indent="-352425" eaLnBrk="1" hangingPunct="1">
              <a:lnSpc>
                <a:spcPct val="110000"/>
              </a:lnSpc>
              <a:spcBef>
                <a:spcPct val="0"/>
              </a:spcBef>
              <a:spcAft>
                <a:spcPts val="300"/>
              </a:spcAft>
              <a:buClrTx/>
              <a:buFont typeface="Wingdings" panose="05000000000000000000" pitchFamily="2" charset="2"/>
              <a:buChar char="Ø"/>
              <a:defRPr/>
            </a:pPr>
            <a:r>
              <a:rPr lang="en-IE" altLang="en-US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Designing an exercise where students create an infographic on what type of EU they would like to see in the future</a:t>
            </a:r>
          </a:p>
          <a:p>
            <a:pPr marL="457200" lvl="1" indent="-457200" eaLnBrk="1" hangingPunct="1">
              <a:spcBef>
                <a:spcPct val="0"/>
              </a:spcBef>
              <a:spcAft>
                <a:spcPts val="300"/>
              </a:spcAft>
              <a:buClrTx/>
              <a:buFont typeface="Wingdings" panose="05000000000000000000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0" lvl="1" indent="0" eaLnBrk="1" hangingPunct="1">
              <a:spcBef>
                <a:spcPct val="0"/>
              </a:spcBef>
              <a:spcAft>
                <a:spcPts val="300"/>
              </a:spcAft>
              <a:buClrTx/>
              <a:buFont typeface="Verdana" panose="020B0604030504040204" pitchFamily="34" charset="0"/>
              <a:buNone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598488" lvl="1" indent="-342900" eaLnBrk="1" hangingPunct="1">
              <a:spcBef>
                <a:spcPct val="0"/>
              </a:spcBef>
              <a:spcAft>
                <a:spcPts val="300"/>
              </a:spcAft>
              <a:buClrTx/>
              <a:buFont typeface="Wingdings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" pitchFamily="2" charset="2"/>
              <a:buChar char="Ø"/>
              <a:defRPr/>
            </a:pPr>
            <a:endParaRPr lang="en-GB" altLang="en-US" sz="2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" pitchFamily="2" charset="2"/>
              <a:buChar char="Ø"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" pitchFamily="2" charset="2"/>
              <a:buChar char="Ø"/>
              <a:defRPr/>
            </a:pPr>
            <a:endParaRPr lang="en-GB" altLang="en-US" sz="25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spcAft>
                <a:spcPts val="300"/>
              </a:spcAft>
              <a:buClrTx/>
              <a:buSzTx/>
              <a:buFont typeface="Wingdings 3" panose="05040102010807070707" pitchFamily="18" charset="2"/>
              <a:buNone/>
              <a:defRPr/>
            </a:pPr>
            <a:endParaRPr lang="en-GB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4" name="Slide Number Placeholder 7">
            <a:extLst>
              <a:ext uri="{FF2B5EF4-FFF2-40B4-BE49-F238E27FC236}">
                <a16:creationId xmlns:a16="http://schemas.microsoft.com/office/drawing/2014/main" id="{515BA861-F091-BFEB-501C-B0F046675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2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2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 typeface="Wingdings 3" pitchFamily="2" charset="2"/>
              <a:buNone/>
            </a:pPr>
            <a:fld id="{28F7251D-27CE-2C47-A668-AD2457CB47EE}" type="slidenum">
              <a:rPr lang="en-US" altLang="en-US" sz="1000" smtClean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 3" pitchFamily="2" charset="2"/>
                <a:buNone/>
              </a:pPr>
              <a:t>7</a:t>
            </a:fld>
            <a:endParaRPr lang="en-US" altLang="en-US" sz="100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5" name="Slide Number Placeholder 3">
            <a:extLst>
              <a:ext uri="{FF2B5EF4-FFF2-40B4-BE49-F238E27FC236}">
                <a16:creationId xmlns:a16="http://schemas.microsoft.com/office/drawing/2014/main" id="{E6CC817C-372B-CC74-216B-7263DF3D0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2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2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Wingdings 3" pitchFamily="2" charset="2"/>
              <a:buNone/>
            </a:pPr>
            <a:endParaRPr lang="en-GB" altLang="en-US" sz="120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26" name="Picture 5">
            <a:extLst>
              <a:ext uri="{FF2B5EF4-FFF2-40B4-BE49-F238E27FC236}">
                <a16:creationId xmlns:a16="http://schemas.microsoft.com/office/drawing/2014/main" id="{6C5E75E1-ACBA-C642-772C-A9B215C3E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200" y="0"/>
            <a:ext cx="14478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1">
            <a:extLst>
              <a:ext uri="{FF2B5EF4-FFF2-40B4-BE49-F238E27FC236}">
                <a16:creationId xmlns:a16="http://schemas.microsoft.com/office/drawing/2014/main" id="{E1701A95-588F-9AC7-AE7D-83F4ED3AA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4780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oncourse">
  <a:themeElements>
    <a:clrScheme name="Custom 1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0070C0"/>
      </a:accent1>
      <a:accent2>
        <a:srgbClr val="FFFF00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rallax">
  <a:themeElements>
    <a:clrScheme name="Custom 4">
      <a:dk1>
        <a:srgbClr val="FFFF00"/>
      </a:dk1>
      <a:lt1>
        <a:sysClr val="window" lastClr="FFFFFF"/>
      </a:lt1>
      <a:dk2>
        <a:srgbClr val="212121"/>
      </a:dk2>
      <a:lt2>
        <a:srgbClr val="FFFFFF"/>
      </a:lt2>
      <a:accent1>
        <a:srgbClr val="0070C0"/>
      </a:accent1>
      <a:accent2>
        <a:srgbClr val="212121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</TotalTime>
  <Words>709</Words>
  <Application>Microsoft Macintosh PowerPoint</Application>
  <PresentationFormat>Grand écran</PresentationFormat>
  <Paragraphs>132</Paragraphs>
  <Slides>7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7</vt:i4>
      </vt:variant>
    </vt:vector>
  </HeadingPairs>
  <TitlesOfParts>
    <vt:vector size="18" baseType="lpstr">
      <vt:lpstr>Calibri</vt:lpstr>
      <vt:lpstr>Arial</vt:lpstr>
      <vt:lpstr>Lucida Sans Unicode</vt:lpstr>
      <vt:lpstr>Wingdings 3</vt:lpstr>
      <vt:lpstr>Verdana</vt:lpstr>
      <vt:lpstr>Wingdings 2</vt:lpstr>
      <vt:lpstr>Corbel</vt:lpstr>
      <vt:lpstr>Times New Roman</vt:lpstr>
      <vt:lpstr>Wingdings</vt:lpstr>
      <vt:lpstr>Concourse</vt:lpstr>
      <vt:lpstr>Parallax</vt:lpstr>
      <vt:lpstr>Présentation PowerPoint</vt:lpstr>
      <vt:lpstr>Instructions for Teachers</vt:lpstr>
      <vt:lpstr>Instructions for Students</vt:lpstr>
      <vt:lpstr>Batch 1 Items</vt:lpstr>
      <vt:lpstr>Batch 2 Items</vt:lpstr>
      <vt:lpstr>Discussion Topics</vt:lpstr>
      <vt:lpstr>Pilot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1</dc:title>
  <dc:creator>Philip Murphy</dc:creator>
  <cp:lastModifiedBy>Gabrielle Schön</cp:lastModifiedBy>
  <cp:revision>30</cp:revision>
  <dcterms:created xsi:type="dcterms:W3CDTF">2022-10-05T08:12:57Z</dcterms:created>
  <dcterms:modified xsi:type="dcterms:W3CDTF">2026-10-19T10:19:39Z</dcterms:modified>
</cp:coreProperties>
</file>