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60" r:id="rId1"/>
    <p:sldMasterId id="2147483678" r:id="rId2"/>
  </p:sldMasterIdLst>
  <p:notesMasterIdLst>
    <p:notesMasterId r:id="rId10"/>
  </p:notesMasterIdLst>
  <p:sldIdLst>
    <p:sldId id="391" r:id="rId3"/>
    <p:sldId id="392" r:id="rId4"/>
    <p:sldId id="393" r:id="rId5"/>
    <p:sldId id="394" r:id="rId6"/>
    <p:sldId id="395" r:id="rId7"/>
    <p:sldId id="396" r:id="rId8"/>
    <p:sldId id="397" r:id="rId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2" autoAdjust="0"/>
    <p:restoredTop sz="72740" autoAdjust="0"/>
  </p:normalViewPr>
  <p:slideViewPr>
    <p:cSldViewPr snapToGrid="0">
      <p:cViewPr varScale="1">
        <p:scale>
          <a:sx n="90" d="100"/>
          <a:sy n="90" d="100"/>
        </p:scale>
        <p:origin x="152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C684DB-000B-6BCB-0A97-EBA0E59A89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IE"/>
          </a:p>
        </p:txBody>
      </p:sp>
      <p:sp>
        <p:nvSpPr>
          <p:cNvPr id="3" name="Date Placeholder 2">
            <a:extLst>
              <a:ext uri="{FF2B5EF4-FFF2-40B4-BE49-F238E27FC236}">
                <a16:creationId xmlns:a16="http://schemas.microsoft.com/office/drawing/2014/main" id="{BDD60D24-A0C4-C1F0-0BD1-A2E72C882F1C}"/>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12DAB649-1318-C246-9F87-73EAD32A0875}" type="datetimeFigureOut">
              <a:rPr lang="en-IE"/>
              <a:pPr>
                <a:defRPr/>
              </a:pPr>
              <a:t>19/10/2026</a:t>
            </a:fld>
            <a:endParaRPr lang="en-IE"/>
          </a:p>
        </p:txBody>
      </p:sp>
      <p:sp>
        <p:nvSpPr>
          <p:cNvPr id="4" name="Slide Image Placeholder 3">
            <a:extLst>
              <a:ext uri="{FF2B5EF4-FFF2-40B4-BE49-F238E27FC236}">
                <a16:creationId xmlns:a16="http://schemas.microsoft.com/office/drawing/2014/main" id="{2C5B3C04-EAE7-233C-0787-7C70BACE1A0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IE" noProof="0"/>
          </a:p>
        </p:txBody>
      </p:sp>
      <p:sp>
        <p:nvSpPr>
          <p:cNvPr id="5" name="Notes Placeholder 4">
            <a:extLst>
              <a:ext uri="{FF2B5EF4-FFF2-40B4-BE49-F238E27FC236}">
                <a16:creationId xmlns:a16="http://schemas.microsoft.com/office/drawing/2014/main" id="{ED561AD4-FDE2-35A7-94A8-7D35DEAA5BC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E" noProof="0"/>
          </a:p>
        </p:txBody>
      </p:sp>
      <p:sp>
        <p:nvSpPr>
          <p:cNvPr id="6" name="Footer Placeholder 5">
            <a:extLst>
              <a:ext uri="{FF2B5EF4-FFF2-40B4-BE49-F238E27FC236}">
                <a16:creationId xmlns:a16="http://schemas.microsoft.com/office/drawing/2014/main" id="{F29DECCE-AB24-9051-615D-88BC09B5D7B4}"/>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IE"/>
          </a:p>
        </p:txBody>
      </p:sp>
      <p:sp>
        <p:nvSpPr>
          <p:cNvPr id="7" name="Slide Number Placeholder 6">
            <a:extLst>
              <a:ext uri="{FF2B5EF4-FFF2-40B4-BE49-F238E27FC236}">
                <a16:creationId xmlns:a16="http://schemas.microsoft.com/office/drawing/2014/main" id="{F0C61E9A-C9F1-D155-FC7C-97AFB3A7FA2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A2E03A77-AF1F-9748-8FEF-F6FB265A8D04}" type="slidenum">
              <a:rPr lang="en-IE"/>
              <a:pPr>
                <a:defRPr/>
              </a:pPr>
              <a:t>‹N°›</a:t>
            </a:fld>
            <a:endParaRPr lang="en-I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3B41A538-020C-79BC-F1EB-4DCCD6BC03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85EDA375-378B-5C8F-CAD9-FF746FCEE0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21508" name="Slide Number Placeholder 3">
            <a:extLst>
              <a:ext uri="{FF2B5EF4-FFF2-40B4-BE49-F238E27FC236}">
                <a16:creationId xmlns:a16="http://schemas.microsoft.com/office/drawing/2014/main" id="{959F0FC8-0710-9C22-A034-EDFB76C18D8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C1D3B16-0F74-E143-A49D-FE81933FD91F}" type="slidenum">
              <a:rPr lang="en-IE" altLang="en-US" smtClean="0">
                <a:solidFill>
                  <a:srgbClr val="000000"/>
                </a:solidFill>
                <a:cs typeface="Arial" panose="020B0604020202020204" pitchFamily="34" charset="0"/>
              </a:rPr>
              <a:pPr fontAlgn="base">
                <a:spcBef>
                  <a:spcPct val="0"/>
                </a:spcBef>
                <a:spcAft>
                  <a:spcPct val="0"/>
                </a:spcAft>
              </a:pPr>
              <a:t>2</a:t>
            </a:fld>
            <a:endParaRPr lang="en-IE" altLang="en-US">
              <a:solidFill>
                <a:srgbClr val="000000"/>
              </a:solidFill>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A04D8093-4F12-5628-4DC7-AC4E2C9A9C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60A95087-341D-02C2-5CA2-20E81975D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23556" name="Slide Number Placeholder 3">
            <a:extLst>
              <a:ext uri="{FF2B5EF4-FFF2-40B4-BE49-F238E27FC236}">
                <a16:creationId xmlns:a16="http://schemas.microsoft.com/office/drawing/2014/main" id="{58FD5057-B350-31D3-6807-9E1C8021B2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9347FF3-5C35-8141-9DBB-5C3FC3B61BB0}" type="slidenum">
              <a:rPr lang="en-IE" altLang="en-US" smtClean="0">
                <a:solidFill>
                  <a:srgbClr val="000000"/>
                </a:solidFill>
                <a:cs typeface="Arial" panose="020B0604020202020204" pitchFamily="34" charset="0"/>
              </a:rPr>
              <a:pPr fontAlgn="base">
                <a:spcBef>
                  <a:spcPct val="0"/>
                </a:spcBef>
                <a:spcAft>
                  <a:spcPct val="0"/>
                </a:spcAft>
              </a:pPr>
              <a:t>3</a:t>
            </a:fld>
            <a:endParaRPr lang="en-IE" altLang="en-US">
              <a:solidFill>
                <a:srgbClr val="000000"/>
              </a:solidFill>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10A1CBF0-D4B0-D4FF-7F07-02208516AF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EDC0530C-1216-54AC-1E2B-5453298841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25604" name="Slide Number Placeholder 3">
            <a:extLst>
              <a:ext uri="{FF2B5EF4-FFF2-40B4-BE49-F238E27FC236}">
                <a16:creationId xmlns:a16="http://schemas.microsoft.com/office/drawing/2014/main" id="{73D5DFF4-CAC3-DEB2-6D74-CC5D408636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2FFE2D3-A465-4B49-9F66-62579800657F}" type="slidenum">
              <a:rPr lang="en-IE" altLang="en-US" smtClean="0">
                <a:solidFill>
                  <a:srgbClr val="000000"/>
                </a:solidFill>
                <a:cs typeface="Arial" panose="020B0604020202020204" pitchFamily="34" charset="0"/>
              </a:rPr>
              <a:pPr fontAlgn="base">
                <a:spcBef>
                  <a:spcPct val="0"/>
                </a:spcBef>
                <a:spcAft>
                  <a:spcPct val="0"/>
                </a:spcAft>
              </a:pPr>
              <a:t>4</a:t>
            </a:fld>
            <a:endParaRPr lang="en-IE" altLang="en-US">
              <a:solidFill>
                <a:srgbClr val="000000"/>
              </a:solidFill>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7994E75E-E676-7984-0110-DC03773CD1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CD8BA719-F487-D2FC-4371-794A023A70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a:solidFill>
                  <a:srgbClr val="000000"/>
                </a:solidFill>
              </a:rPr>
              <a:t>Clip 1 2mins Farmers Protest in Belgium (2015) [https://www.youtube.com/watch?v=tfgMVwZM3xg]</a:t>
            </a:r>
          </a:p>
          <a:p>
            <a:pPr eaLnBrk="1" hangingPunct="1"/>
            <a:r>
              <a:rPr lang="en-GB" altLang="en-US">
                <a:solidFill>
                  <a:srgbClr val="000000"/>
                </a:solidFill>
              </a:rPr>
              <a:t>Clip 2 2mins Protesters at climate demo in Glasgow, Paris, Brussels, Amsterdam and Istanbul (2021) [https://www.youtube.com/watch?v=NsPfMho4i3s]</a:t>
            </a:r>
          </a:p>
          <a:p>
            <a:pPr eaLnBrk="1" hangingPunct="1"/>
            <a:r>
              <a:rPr lang="en-GB" altLang="en-US">
                <a:solidFill>
                  <a:srgbClr val="000000"/>
                </a:solidFill>
              </a:rPr>
              <a:t>Clip 3 2mins Protest All Over Europe Against Russia’s Six Month Invasion of Ukraine [https://www.youtube.com/watch?v=m1Of614HFiI]</a:t>
            </a:r>
          </a:p>
          <a:p>
            <a:pPr eaLnBrk="1" hangingPunct="1">
              <a:spcBef>
                <a:spcPct val="0"/>
              </a:spcBef>
            </a:pPr>
            <a:endParaRPr lang="en-IE" altLang="en-US">
              <a:solidFill>
                <a:srgbClr val="000000"/>
              </a:solidFill>
            </a:endParaRPr>
          </a:p>
        </p:txBody>
      </p:sp>
      <p:sp>
        <p:nvSpPr>
          <p:cNvPr id="27652" name="Slide Number Placeholder 3">
            <a:extLst>
              <a:ext uri="{FF2B5EF4-FFF2-40B4-BE49-F238E27FC236}">
                <a16:creationId xmlns:a16="http://schemas.microsoft.com/office/drawing/2014/main" id="{28A09265-C19E-5D18-6366-7CB80B7FEF9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2ADE370-FA3B-D04D-8381-5A5B2EF42B51}" type="slidenum">
              <a:rPr lang="en-IE" altLang="en-US" smtClean="0">
                <a:solidFill>
                  <a:srgbClr val="000000"/>
                </a:solidFill>
                <a:cs typeface="Arial" panose="020B0604020202020204" pitchFamily="34" charset="0"/>
              </a:rPr>
              <a:pPr fontAlgn="base">
                <a:spcBef>
                  <a:spcPct val="0"/>
                </a:spcBef>
                <a:spcAft>
                  <a:spcPct val="0"/>
                </a:spcAft>
              </a:pPr>
              <a:t>5</a:t>
            </a:fld>
            <a:endParaRPr lang="en-IE" altLang="en-US">
              <a:solidFill>
                <a:srgbClr val="000000"/>
              </a:solidFill>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ECA001A9-4992-936C-E1BC-C928EE93C3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E39EDA88-20AC-24D7-0FE1-DA2549AB6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29700" name="Slide Number Placeholder 3">
            <a:extLst>
              <a:ext uri="{FF2B5EF4-FFF2-40B4-BE49-F238E27FC236}">
                <a16:creationId xmlns:a16="http://schemas.microsoft.com/office/drawing/2014/main" id="{CB70600A-BC78-C853-DCF4-CABFEBCB28D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72A5BF9-165E-0F48-AC71-F6A1310A819F}" type="slidenum">
              <a:rPr lang="en-IE" altLang="en-US" smtClean="0">
                <a:solidFill>
                  <a:srgbClr val="000000"/>
                </a:solidFill>
                <a:cs typeface="Arial" panose="020B0604020202020204" pitchFamily="34" charset="0"/>
              </a:rPr>
              <a:pPr fontAlgn="base">
                <a:spcBef>
                  <a:spcPct val="0"/>
                </a:spcBef>
                <a:spcAft>
                  <a:spcPct val="0"/>
                </a:spcAft>
              </a:pPr>
              <a:t>6</a:t>
            </a:fld>
            <a:endParaRPr lang="en-IE" altLang="en-US">
              <a:solidFill>
                <a:srgbClr val="000000"/>
              </a:solidFill>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B9E01F0C-1EDC-5A1D-B513-B4D5039C18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E50C2627-CB41-8766-6410-6C7A1BC2C3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solidFill>
                <a:srgbClr val="000000"/>
              </a:solidFill>
            </a:endParaRPr>
          </a:p>
        </p:txBody>
      </p:sp>
      <p:sp>
        <p:nvSpPr>
          <p:cNvPr id="31748" name="Slide Number Placeholder 3">
            <a:extLst>
              <a:ext uri="{FF2B5EF4-FFF2-40B4-BE49-F238E27FC236}">
                <a16:creationId xmlns:a16="http://schemas.microsoft.com/office/drawing/2014/main" id="{E04BEE47-CE97-238C-8C11-8F0046515D3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A95BB506-2F90-C648-BCCE-EFD9E16C33DC}" type="slidenum">
              <a:rPr lang="en-IE" altLang="en-US" smtClean="0">
                <a:solidFill>
                  <a:srgbClr val="000000"/>
                </a:solidFill>
                <a:cs typeface="Arial" panose="020B0604020202020204" pitchFamily="34" charset="0"/>
              </a:rPr>
              <a:pPr fontAlgn="base">
                <a:spcBef>
                  <a:spcPct val="0"/>
                </a:spcBef>
                <a:spcAft>
                  <a:spcPct val="0"/>
                </a:spcAft>
              </a:pPr>
              <a:t>7</a:t>
            </a:fld>
            <a:endParaRPr lang="en-IE" altLang="en-US">
              <a:solidFill>
                <a:srgbClr val="000000"/>
              </a:solidFill>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3">
            <a:extLst>
              <a:ext uri="{FF2B5EF4-FFF2-40B4-BE49-F238E27FC236}">
                <a16:creationId xmlns:a16="http://schemas.microsoft.com/office/drawing/2014/main" id="{6DF70008-C289-6043-2021-C04868DA5703}"/>
              </a:ext>
            </a:extLst>
          </p:cNvPr>
          <p:cNvGrpSpPr>
            <a:grpSpLocks/>
          </p:cNvGrpSpPr>
          <p:nvPr/>
        </p:nvGrpSpPr>
        <p:grpSpPr bwMode="auto">
          <a:xfrm>
            <a:off x="546100" y="-4763"/>
            <a:ext cx="5014913" cy="6862763"/>
            <a:chOff x="2928938" y="-4763"/>
            <a:chExt cx="5014912" cy="6862763"/>
          </a:xfrm>
        </p:grpSpPr>
        <p:sp>
          <p:nvSpPr>
            <p:cNvPr id="5" name="Freeform 6">
              <a:extLst>
                <a:ext uri="{FF2B5EF4-FFF2-40B4-BE49-F238E27FC236}">
                  <a16:creationId xmlns:a16="http://schemas.microsoft.com/office/drawing/2014/main" id="{F39C7499-282C-F523-E54A-84CB1DF923D3}"/>
                </a:ext>
              </a:extLst>
            </p:cNvPr>
            <p:cNvSpPr>
              <a:spLocks/>
            </p:cNvSpPr>
            <p:nvPr/>
          </p:nvSpPr>
          <p:spPr bwMode="auto">
            <a:xfrm>
              <a:off x="3367088" y="-4763"/>
              <a:ext cx="1063625" cy="2782888"/>
            </a:xfrm>
            <a:custGeom>
              <a:avLst/>
              <a:gdLst>
                <a:gd name="T0" fmla="*/ 0 w 670"/>
                <a:gd name="T1" fmla="*/ 2147483646 h 1753"/>
                <a:gd name="T2" fmla="*/ 2147483646 w 670"/>
                <a:gd name="T3" fmla="*/ 2147483646 h 1753"/>
                <a:gd name="T4" fmla="*/ 2147483646 w 670"/>
                <a:gd name="T5" fmla="*/ 0 h 1753"/>
                <a:gd name="T6" fmla="*/ 2147483646 w 670"/>
                <a:gd name="T7" fmla="*/ 0 h 1753"/>
                <a:gd name="T8" fmla="*/ 0 w 670"/>
                <a:gd name="T9" fmla="*/ 2147483646 h 17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0" h="1753">
                  <a:moveTo>
                    <a:pt x="0" y="1696"/>
                  </a:moveTo>
                  <a:lnTo>
                    <a:pt x="225" y="1753"/>
                  </a:lnTo>
                  <a:lnTo>
                    <a:pt x="670" y="0"/>
                  </a:lnTo>
                  <a:lnTo>
                    <a:pt x="430" y="0"/>
                  </a:lnTo>
                  <a:lnTo>
                    <a:pt x="0" y="169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 name="Freeform 7">
              <a:extLst>
                <a:ext uri="{FF2B5EF4-FFF2-40B4-BE49-F238E27FC236}">
                  <a16:creationId xmlns:a16="http://schemas.microsoft.com/office/drawing/2014/main" id="{3C63B215-4E58-79AC-0B23-63DEEC23A23D}"/>
                </a:ext>
              </a:extLst>
            </p:cNvPr>
            <p:cNvSpPr/>
            <p:nvPr/>
          </p:nvSpPr>
          <p:spPr bwMode="auto">
            <a:xfrm>
              <a:off x="2928938" y="-4763"/>
              <a:ext cx="1035050" cy="2673351"/>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7" name="Freeform 9">
              <a:extLst>
                <a:ext uri="{FF2B5EF4-FFF2-40B4-BE49-F238E27FC236}">
                  <a16:creationId xmlns:a16="http://schemas.microsoft.com/office/drawing/2014/main" id="{E98B339F-9E98-369A-DFAD-7685B84A08CD}"/>
                </a:ext>
              </a:extLst>
            </p:cNvPr>
            <p:cNvSpPr/>
            <p:nvPr/>
          </p:nvSpPr>
          <p:spPr bwMode="auto">
            <a:xfrm>
              <a:off x="2928938" y="2582863"/>
              <a:ext cx="2693987" cy="4275137"/>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8" name="Freeform 10">
              <a:extLst>
                <a:ext uri="{FF2B5EF4-FFF2-40B4-BE49-F238E27FC236}">
                  <a16:creationId xmlns:a16="http://schemas.microsoft.com/office/drawing/2014/main" id="{4757F9FE-E37D-A901-2C94-B556BDD67EA5}"/>
                </a:ext>
              </a:extLst>
            </p:cNvPr>
            <p:cNvSpPr/>
            <p:nvPr/>
          </p:nvSpPr>
          <p:spPr bwMode="auto">
            <a:xfrm>
              <a:off x="3371851" y="2692400"/>
              <a:ext cx="3332161"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9" name="Freeform 11">
              <a:extLst>
                <a:ext uri="{FF2B5EF4-FFF2-40B4-BE49-F238E27FC236}">
                  <a16:creationId xmlns:a16="http://schemas.microsoft.com/office/drawing/2014/main" id="{F5E5F0B9-C2E4-1709-80E1-A0EC8A56C782}"/>
                </a:ext>
              </a:extLst>
            </p:cNvPr>
            <p:cNvSpPr/>
            <p:nvPr/>
          </p:nvSpPr>
          <p:spPr bwMode="auto">
            <a:xfrm>
              <a:off x="3367088" y="2687638"/>
              <a:ext cx="4576762" cy="4170362"/>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0" name="Freeform 12">
              <a:extLst>
                <a:ext uri="{FF2B5EF4-FFF2-40B4-BE49-F238E27FC236}">
                  <a16:creationId xmlns:a16="http://schemas.microsoft.com/office/drawing/2014/main" id="{AD7B901E-B346-DC91-5816-BC0F34229C51}"/>
                </a:ext>
              </a:extLst>
            </p:cNvPr>
            <p:cNvSpPr/>
            <p:nvPr/>
          </p:nvSpPr>
          <p:spPr bwMode="auto">
            <a:xfrm>
              <a:off x="2928938" y="2578100"/>
              <a:ext cx="3584574"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Date Placeholder 3">
            <a:extLst>
              <a:ext uri="{FF2B5EF4-FFF2-40B4-BE49-F238E27FC236}">
                <a16:creationId xmlns:a16="http://schemas.microsoft.com/office/drawing/2014/main" id="{38886306-47CA-2D1D-E757-958D90B7F1ED}"/>
              </a:ext>
            </a:extLst>
          </p:cNvPr>
          <p:cNvSpPr>
            <a:spLocks noGrp="1"/>
          </p:cNvSpPr>
          <p:nvPr>
            <p:ph type="dt" sz="half" idx="10"/>
          </p:nvPr>
        </p:nvSpPr>
        <p:spPr/>
        <p:txBody>
          <a:bodyPr/>
          <a:lstStyle>
            <a:lvl1pPr>
              <a:defRPr/>
            </a:lvl1pPr>
          </a:lstStyle>
          <a:p>
            <a:pPr>
              <a:defRPr/>
            </a:pPr>
            <a:fld id="{0DBC1CBA-ACC9-5040-800C-95785373DB70}" type="datetime1">
              <a:rPr lang="en-IE"/>
              <a:pPr>
                <a:defRPr/>
              </a:pPr>
              <a:t>19/10/2026</a:t>
            </a:fld>
            <a:endParaRPr lang="en-IE"/>
          </a:p>
        </p:txBody>
      </p:sp>
      <p:sp>
        <p:nvSpPr>
          <p:cNvPr id="12" name="Footer Placeholder 4">
            <a:extLst>
              <a:ext uri="{FF2B5EF4-FFF2-40B4-BE49-F238E27FC236}">
                <a16:creationId xmlns:a16="http://schemas.microsoft.com/office/drawing/2014/main" id="{C1E84A32-137E-C3AF-4050-DD710B8F33CF}"/>
              </a:ext>
            </a:extLst>
          </p:cNvPr>
          <p:cNvSpPr>
            <a:spLocks noGrp="1"/>
          </p:cNvSpPr>
          <p:nvPr>
            <p:ph type="ftr" sz="quarter" idx="11"/>
          </p:nvPr>
        </p:nvSpPr>
        <p:spPr>
          <a:xfrm>
            <a:off x="5332413" y="5883275"/>
            <a:ext cx="4324350" cy="365125"/>
          </a:xfrm>
        </p:spPr>
        <p:txBody>
          <a:bodyPr/>
          <a:lstStyle>
            <a:lvl1pPr>
              <a:defRPr/>
            </a:lvl1pPr>
          </a:lstStyle>
          <a:p>
            <a:pPr>
              <a:defRPr/>
            </a:pPr>
            <a:endParaRPr lang="en-IE"/>
          </a:p>
        </p:txBody>
      </p:sp>
      <p:sp>
        <p:nvSpPr>
          <p:cNvPr id="13" name="Slide Number Placeholder 5">
            <a:extLst>
              <a:ext uri="{FF2B5EF4-FFF2-40B4-BE49-F238E27FC236}">
                <a16:creationId xmlns:a16="http://schemas.microsoft.com/office/drawing/2014/main" id="{4EE1072B-B55B-8F9B-3E2D-653A1FE6191C}"/>
              </a:ext>
            </a:extLst>
          </p:cNvPr>
          <p:cNvSpPr>
            <a:spLocks noGrp="1"/>
          </p:cNvSpPr>
          <p:nvPr>
            <p:ph type="sldNum" sz="quarter" idx="12"/>
          </p:nvPr>
        </p:nvSpPr>
        <p:spPr/>
        <p:txBody>
          <a:bodyPr/>
          <a:lstStyle>
            <a:lvl1pPr>
              <a:defRPr/>
            </a:lvl1pPr>
          </a:lstStyle>
          <a:p>
            <a:pPr>
              <a:defRPr/>
            </a:pPr>
            <a:fld id="{A69AF3CA-9248-F14A-8861-A24AC9903CE7}" type="slidenum">
              <a:rPr lang="en-IE"/>
              <a:pPr>
                <a:defRPr/>
              </a:pPr>
              <a:t>‹N°›</a:t>
            </a:fld>
            <a:endParaRPr lang="en-IE"/>
          </a:p>
        </p:txBody>
      </p:sp>
    </p:spTree>
    <p:extLst>
      <p:ext uri="{BB962C8B-B14F-4D97-AF65-F5344CB8AC3E}">
        <p14:creationId xmlns:p14="http://schemas.microsoft.com/office/powerpoint/2010/main" val="2322469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5E778FF-B9EB-3792-FD90-CF7F9C2C6CF9}"/>
              </a:ext>
            </a:extLst>
          </p:cNvPr>
          <p:cNvSpPr>
            <a:spLocks noGrp="1"/>
          </p:cNvSpPr>
          <p:nvPr>
            <p:ph type="dt" sz="half" idx="10"/>
          </p:nvPr>
        </p:nvSpPr>
        <p:spPr/>
        <p:txBody>
          <a:bodyPr/>
          <a:lstStyle>
            <a:lvl1pPr>
              <a:defRPr/>
            </a:lvl1pPr>
          </a:lstStyle>
          <a:p>
            <a:pPr>
              <a:defRPr/>
            </a:pPr>
            <a:fld id="{2C764DC6-5D42-3A40-ADF8-AD59EF5D99C2}" type="datetime1">
              <a:rPr lang="en-IE"/>
              <a:pPr>
                <a:defRPr/>
              </a:pPr>
              <a:t>19/10/2026</a:t>
            </a:fld>
            <a:endParaRPr lang="en-IE"/>
          </a:p>
        </p:txBody>
      </p:sp>
      <p:sp>
        <p:nvSpPr>
          <p:cNvPr id="5" name="Footer Placeholder 4">
            <a:extLst>
              <a:ext uri="{FF2B5EF4-FFF2-40B4-BE49-F238E27FC236}">
                <a16:creationId xmlns:a16="http://schemas.microsoft.com/office/drawing/2014/main" id="{16484A6D-CA65-593E-2ACC-4E49BCB5492B}"/>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288E2ADE-B8CE-0DD9-C90C-E45445A93605}"/>
              </a:ext>
            </a:extLst>
          </p:cNvPr>
          <p:cNvSpPr>
            <a:spLocks noGrp="1"/>
          </p:cNvSpPr>
          <p:nvPr>
            <p:ph type="sldNum" sz="quarter" idx="12"/>
          </p:nvPr>
        </p:nvSpPr>
        <p:spPr>
          <a:xfrm>
            <a:off x="10952163" y="5867400"/>
            <a:ext cx="550862" cy="365125"/>
          </a:xfrm>
        </p:spPr>
        <p:txBody>
          <a:bodyPr/>
          <a:lstStyle>
            <a:lvl1pPr>
              <a:defRPr/>
            </a:lvl1pPr>
          </a:lstStyle>
          <a:p>
            <a:pPr>
              <a:defRPr/>
            </a:pPr>
            <a:fld id="{83CC166E-8997-F446-9043-7635176B7070}" type="slidenum">
              <a:rPr lang="en-IE"/>
              <a:pPr>
                <a:defRPr/>
              </a:pPr>
              <a:t>‹N°›</a:t>
            </a:fld>
            <a:endParaRPr lang="en-IE"/>
          </a:p>
        </p:txBody>
      </p:sp>
    </p:spTree>
    <p:extLst>
      <p:ext uri="{BB962C8B-B14F-4D97-AF65-F5344CB8AC3E}">
        <p14:creationId xmlns:p14="http://schemas.microsoft.com/office/powerpoint/2010/main" val="2468086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E555B4-C085-0C25-FC4A-33FD5A4D8D20}"/>
              </a:ext>
            </a:extLst>
          </p:cNvPr>
          <p:cNvSpPr>
            <a:spLocks noGrp="1"/>
          </p:cNvSpPr>
          <p:nvPr>
            <p:ph type="dt" sz="half" idx="10"/>
          </p:nvPr>
        </p:nvSpPr>
        <p:spPr/>
        <p:txBody>
          <a:bodyPr/>
          <a:lstStyle>
            <a:lvl1pPr>
              <a:defRPr/>
            </a:lvl1pPr>
          </a:lstStyle>
          <a:p>
            <a:pPr>
              <a:defRPr/>
            </a:pPr>
            <a:fld id="{A01670F1-8F81-1240-9FB2-23D682CF97F8}" type="datetime1">
              <a:rPr lang="en-IE"/>
              <a:pPr>
                <a:defRPr/>
              </a:pPr>
              <a:t>19/10/2026</a:t>
            </a:fld>
            <a:endParaRPr lang="en-IE"/>
          </a:p>
        </p:txBody>
      </p:sp>
      <p:sp>
        <p:nvSpPr>
          <p:cNvPr id="5" name="Footer Placeholder 4">
            <a:extLst>
              <a:ext uri="{FF2B5EF4-FFF2-40B4-BE49-F238E27FC236}">
                <a16:creationId xmlns:a16="http://schemas.microsoft.com/office/drawing/2014/main" id="{6695930A-AB30-9777-E96D-47A5B513DF45}"/>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E2F8019D-EB69-FC45-BB8F-4F645D80E5C9}"/>
              </a:ext>
            </a:extLst>
          </p:cNvPr>
          <p:cNvSpPr>
            <a:spLocks noGrp="1"/>
          </p:cNvSpPr>
          <p:nvPr>
            <p:ph type="sldNum" sz="quarter" idx="12"/>
          </p:nvPr>
        </p:nvSpPr>
        <p:spPr/>
        <p:txBody>
          <a:bodyPr/>
          <a:lstStyle>
            <a:lvl1pPr>
              <a:defRPr/>
            </a:lvl1pPr>
          </a:lstStyle>
          <a:p>
            <a:pPr>
              <a:defRPr/>
            </a:pPr>
            <a:fld id="{39B243C4-E0F2-C749-8575-093C653A5A83}" type="slidenum">
              <a:rPr lang="en-IE"/>
              <a:pPr>
                <a:defRPr/>
              </a:pPr>
              <a:t>‹N°›</a:t>
            </a:fld>
            <a:endParaRPr lang="en-IE"/>
          </a:p>
        </p:txBody>
      </p:sp>
    </p:spTree>
    <p:extLst>
      <p:ext uri="{BB962C8B-B14F-4D97-AF65-F5344CB8AC3E}">
        <p14:creationId xmlns:p14="http://schemas.microsoft.com/office/powerpoint/2010/main" val="616132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D7BEC540-0E88-EF41-FE01-25944187EE58}"/>
              </a:ext>
            </a:extLst>
          </p:cNvPr>
          <p:cNvSpPr>
            <a:spLocks noGrp="1"/>
          </p:cNvSpPr>
          <p:nvPr>
            <p:ph type="dt" sz="half" idx="10"/>
          </p:nvPr>
        </p:nvSpPr>
        <p:spPr/>
        <p:txBody>
          <a:bodyPr/>
          <a:lstStyle>
            <a:lvl1pPr>
              <a:defRPr/>
            </a:lvl1pPr>
          </a:lstStyle>
          <a:p>
            <a:pPr>
              <a:defRPr/>
            </a:pPr>
            <a:fld id="{9D7ECB4A-F5A3-C040-9D4B-0CBDD0F76A2E}" type="datetime1">
              <a:rPr lang="en-IE"/>
              <a:pPr>
                <a:defRPr/>
              </a:pPr>
              <a:t>19/10/2026</a:t>
            </a:fld>
            <a:endParaRPr lang="en-IE"/>
          </a:p>
        </p:txBody>
      </p:sp>
      <p:sp>
        <p:nvSpPr>
          <p:cNvPr id="6" name="Footer Placeholder 4">
            <a:extLst>
              <a:ext uri="{FF2B5EF4-FFF2-40B4-BE49-F238E27FC236}">
                <a16:creationId xmlns:a16="http://schemas.microsoft.com/office/drawing/2014/main" id="{E7EF64D3-400B-1961-AA0B-4A9DB97E02C5}"/>
              </a:ext>
            </a:extLst>
          </p:cNvPr>
          <p:cNvSpPr>
            <a:spLocks noGrp="1"/>
          </p:cNvSpPr>
          <p:nvPr>
            <p:ph type="ftr" sz="quarter" idx="11"/>
          </p:nvPr>
        </p:nvSpPr>
        <p:spPr/>
        <p:txBody>
          <a:bodyPr/>
          <a:lstStyle>
            <a:lvl1pPr>
              <a:defRPr/>
            </a:lvl1pPr>
          </a:lstStyle>
          <a:p>
            <a:pPr>
              <a:defRPr/>
            </a:pPr>
            <a:endParaRPr lang="en-IE"/>
          </a:p>
        </p:txBody>
      </p:sp>
      <p:sp>
        <p:nvSpPr>
          <p:cNvPr id="7" name="Slide Number Placeholder 5">
            <a:extLst>
              <a:ext uri="{FF2B5EF4-FFF2-40B4-BE49-F238E27FC236}">
                <a16:creationId xmlns:a16="http://schemas.microsoft.com/office/drawing/2014/main" id="{0F820717-DF3E-5EB2-DCF2-E0E6F9094B62}"/>
              </a:ext>
            </a:extLst>
          </p:cNvPr>
          <p:cNvSpPr>
            <a:spLocks noGrp="1"/>
          </p:cNvSpPr>
          <p:nvPr>
            <p:ph type="sldNum" sz="quarter" idx="12"/>
          </p:nvPr>
        </p:nvSpPr>
        <p:spPr/>
        <p:txBody>
          <a:bodyPr/>
          <a:lstStyle>
            <a:lvl1pPr>
              <a:defRPr/>
            </a:lvl1pPr>
          </a:lstStyle>
          <a:p>
            <a:pPr>
              <a:defRPr/>
            </a:pPr>
            <a:fld id="{C43DEEC6-1174-1F42-94FE-63CBC2BC04DB}" type="slidenum">
              <a:rPr lang="en-IE"/>
              <a:pPr>
                <a:defRPr/>
              </a:pPr>
              <a:t>‹N°›</a:t>
            </a:fld>
            <a:endParaRPr lang="en-IE"/>
          </a:p>
        </p:txBody>
      </p:sp>
    </p:spTree>
    <p:extLst>
      <p:ext uri="{BB962C8B-B14F-4D97-AF65-F5344CB8AC3E}">
        <p14:creationId xmlns:p14="http://schemas.microsoft.com/office/powerpoint/2010/main" val="3364040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FB216457-7E95-32F8-089B-DC5DB6EF0F4D}"/>
              </a:ext>
            </a:extLst>
          </p:cNvPr>
          <p:cNvSpPr>
            <a:spLocks noGrp="1"/>
          </p:cNvSpPr>
          <p:nvPr>
            <p:ph type="dt" sz="half" idx="10"/>
          </p:nvPr>
        </p:nvSpPr>
        <p:spPr/>
        <p:txBody>
          <a:bodyPr/>
          <a:lstStyle>
            <a:lvl1pPr>
              <a:defRPr/>
            </a:lvl1pPr>
          </a:lstStyle>
          <a:p>
            <a:pPr>
              <a:defRPr/>
            </a:pPr>
            <a:fld id="{0651ADE9-52B6-3743-AE06-27A24AA3DA09}" type="datetime1">
              <a:rPr lang="en-IE"/>
              <a:pPr>
                <a:defRPr/>
              </a:pPr>
              <a:t>19/10/2026</a:t>
            </a:fld>
            <a:endParaRPr lang="en-IE"/>
          </a:p>
        </p:txBody>
      </p:sp>
      <p:sp>
        <p:nvSpPr>
          <p:cNvPr id="8" name="Footer Placeholder 4">
            <a:extLst>
              <a:ext uri="{FF2B5EF4-FFF2-40B4-BE49-F238E27FC236}">
                <a16:creationId xmlns:a16="http://schemas.microsoft.com/office/drawing/2014/main" id="{76C35231-145D-24FD-C1A5-638D1A604E7D}"/>
              </a:ext>
            </a:extLst>
          </p:cNvPr>
          <p:cNvSpPr>
            <a:spLocks noGrp="1"/>
          </p:cNvSpPr>
          <p:nvPr>
            <p:ph type="ftr" sz="quarter" idx="11"/>
          </p:nvPr>
        </p:nvSpPr>
        <p:spPr/>
        <p:txBody>
          <a:bodyPr/>
          <a:lstStyle>
            <a:lvl1pPr>
              <a:defRPr/>
            </a:lvl1pPr>
          </a:lstStyle>
          <a:p>
            <a:pPr>
              <a:defRPr/>
            </a:pPr>
            <a:endParaRPr lang="en-IE"/>
          </a:p>
        </p:txBody>
      </p:sp>
      <p:sp>
        <p:nvSpPr>
          <p:cNvPr id="9" name="Slide Number Placeholder 5">
            <a:extLst>
              <a:ext uri="{FF2B5EF4-FFF2-40B4-BE49-F238E27FC236}">
                <a16:creationId xmlns:a16="http://schemas.microsoft.com/office/drawing/2014/main" id="{5D9A6688-C31D-B2E6-F85E-BEDCF0C3C71D}"/>
              </a:ext>
            </a:extLst>
          </p:cNvPr>
          <p:cNvSpPr>
            <a:spLocks noGrp="1"/>
          </p:cNvSpPr>
          <p:nvPr>
            <p:ph type="sldNum" sz="quarter" idx="12"/>
          </p:nvPr>
        </p:nvSpPr>
        <p:spPr/>
        <p:txBody>
          <a:bodyPr/>
          <a:lstStyle>
            <a:lvl1pPr>
              <a:defRPr/>
            </a:lvl1pPr>
          </a:lstStyle>
          <a:p>
            <a:pPr>
              <a:defRPr/>
            </a:pPr>
            <a:fld id="{482CAE1B-F3E5-EF4A-B97D-92E620ADC5D5}" type="slidenum">
              <a:rPr lang="en-IE"/>
              <a:pPr>
                <a:defRPr/>
              </a:pPr>
              <a:t>‹N°›</a:t>
            </a:fld>
            <a:endParaRPr lang="en-IE"/>
          </a:p>
        </p:txBody>
      </p:sp>
    </p:spTree>
    <p:extLst>
      <p:ext uri="{BB962C8B-B14F-4D97-AF65-F5344CB8AC3E}">
        <p14:creationId xmlns:p14="http://schemas.microsoft.com/office/powerpoint/2010/main" val="4177621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31764B94-1A18-5E6C-6805-B6534F54C816}"/>
              </a:ext>
            </a:extLst>
          </p:cNvPr>
          <p:cNvSpPr>
            <a:spLocks noGrp="1"/>
          </p:cNvSpPr>
          <p:nvPr>
            <p:ph type="dt" sz="half" idx="10"/>
          </p:nvPr>
        </p:nvSpPr>
        <p:spPr/>
        <p:txBody>
          <a:bodyPr/>
          <a:lstStyle>
            <a:lvl1pPr>
              <a:defRPr/>
            </a:lvl1pPr>
          </a:lstStyle>
          <a:p>
            <a:pPr>
              <a:defRPr/>
            </a:pPr>
            <a:fld id="{19AA4DCB-05FA-B649-A8A8-10DF77F9A7FC}" type="datetime1">
              <a:rPr lang="en-IE"/>
              <a:pPr>
                <a:defRPr/>
              </a:pPr>
              <a:t>19/10/2026</a:t>
            </a:fld>
            <a:endParaRPr lang="en-IE"/>
          </a:p>
        </p:txBody>
      </p:sp>
      <p:sp>
        <p:nvSpPr>
          <p:cNvPr id="4" name="Footer Placeholder 4">
            <a:extLst>
              <a:ext uri="{FF2B5EF4-FFF2-40B4-BE49-F238E27FC236}">
                <a16:creationId xmlns:a16="http://schemas.microsoft.com/office/drawing/2014/main" id="{70638DD7-1C4E-E836-B001-DDF7F87ECFF4}"/>
              </a:ext>
            </a:extLst>
          </p:cNvPr>
          <p:cNvSpPr>
            <a:spLocks noGrp="1"/>
          </p:cNvSpPr>
          <p:nvPr>
            <p:ph type="ftr" sz="quarter" idx="11"/>
          </p:nvPr>
        </p:nvSpPr>
        <p:spPr/>
        <p:txBody>
          <a:bodyPr/>
          <a:lstStyle>
            <a:lvl1pPr>
              <a:defRPr/>
            </a:lvl1pPr>
          </a:lstStyle>
          <a:p>
            <a:pPr>
              <a:defRPr/>
            </a:pPr>
            <a:endParaRPr lang="en-IE"/>
          </a:p>
        </p:txBody>
      </p:sp>
      <p:sp>
        <p:nvSpPr>
          <p:cNvPr id="5" name="Slide Number Placeholder 5">
            <a:extLst>
              <a:ext uri="{FF2B5EF4-FFF2-40B4-BE49-F238E27FC236}">
                <a16:creationId xmlns:a16="http://schemas.microsoft.com/office/drawing/2014/main" id="{05474ED1-C39F-308C-62B2-FF9D03510E9E}"/>
              </a:ext>
            </a:extLst>
          </p:cNvPr>
          <p:cNvSpPr>
            <a:spLocks noGrp="1"/>
          </p:cNvSpPr>
          <p:nvPr>
            <p:ph type="sldNum" sz="quarter" idx="12"/>
          </p:nvPr>
        </p:nvSpPr>
        <p:spPr/>
        <p:txBody>
          <a:bodyPr/>
          <a:lstStyle>
            <a:lvl1pPr>
              <a:defRPr/>
            </a:lvl1pPr>
          </a:lstStyle>
          <a:p>
            <a:pPr>
              <a:defRPr/>
            </a:pPr>
            <a:fld id="{14F65131-FE92-3E40-B189-45C68E582548}" type="slidenum">
              <a:rPr lang="en-IE"/>
              <a:pPr>
                <a:defRPr/>
              </a:pPr>
              <a:t>‹N°›</a:t>
            </a:fld>
            <a:endParaRPr lang="en-IE"/>
          </a:p>
        </p:txBody>
      </p:sp>
    </p:spTree>
    <p:extLst>
      <p:ext uri="{BB962C8B-B14F-4D97-AF65-F5344CB8AC3E}">
        <p14:creationId xmlns:p14="http://schemas.microsoft.com/office/powerpoint/2010/main" val="4006965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6A27F50-8468-8EF2-71AB-97FF54393A71}"/>
              </a:ext>
            </a:extLst>
          </p:cNvPr>
          <p:cNvSpPr>
            <a:spLocks noGrp="1"/>
          </p:cNvSpPr>
          <p:nvPr>
            <p:ph type="dt" sz="half" idx="10"/>
          </p:nvPr>
        </p:nvSpPr>
        <p:spPr/>
        <p:txBody>
          <a:bodyPr/>
          <a:lstStyle>
            <a:lvl1pPr>
              <a:defRPr/>
            </a:lvl1pPr>
          </a:lstStyle>
          <a:p>
            <a:pPr>
              <a:defRPr/>
            </a:pPr>
            <a:fld id="{52AB2DD3-523B-5B45-A896-949265270342}" type="datetime1">
              <a:rPr lang="en-IE"/>
              <a:pPr>
                <a:defRPr/>
              </a:pPr>
              <a:t>19/10/2026</a:t>
            </a:fld>
            <a:endParaRPr lang="en-IE"/>
          </a:p>
        </p:txBody>
      </p:sp>
      <p:sp>
        <p:nvSpPr>
          <p:cNvPr id="3" name="Footer Placeholder 4">
            <a:extLst>
              <a:ext uri="{FF2B5EF4-FFF2-40B4-BE49-F238E27FC236}">
                <a16:creationId xmlns:a16="http://schemas.microsoft.com/office/drawing/2014/main" id="{2345990B-CE59-9260-3715-8BE7C60D6005}"/>
              </a:ext>
            </a:extLst>
          </p:cNvPr>
          <p:cNvSpPr>
            <a:spLocks noGrp="1"/>
          </p:cNvSpPr>
          <p:nvPr>
            <p:ph type="ftr" sz="quarter" idx="11"/>
          </p:nvPr>
        </p:nvSpPr>
        <p:spPr/>
        <p:txBody>
          <a:bodyPr/>
          <a:lstStyle>
            <a:lvl1pPr>
              <a:defRPr/>
            </a:lvl1pPr>
          </a:lstStyle>
          <a:p>
            <a:pPr>
              <a:defRPr/>
            </a:pPr>
            <a:endParaRPr lang="en-IE"/>
          </a:p>
        </p:txBody>
      </p:sp>
      <p:sp>
        <p:nvSpPr>
          <p:cNvPr id="4" name="Slide Number Placeholder 5">
            <a:extLst>
              <a:ext uri="{FF2B5EF4-FFF2-40B4-BE49-F238E27FC236}">
                <a16:creationId xmlns:a16="http://schemas.microsoft.com/office/drawing/2014/main" id="{809AC4DD-FB61-A6DF-4C23-E8A17E87C8E7}"/>
              </a:ext>
            </a:extLst>
          </p:cNvPr>
          <p:cNvSpPr>
            <a:spLocks noGrp="1"/>
          </p:cNvSpPr>
          <p:nvPr>
            <p:ph type="sldNum" sz="quarter" idx="12"/>
          </p:nvPr>
        </p:nvSpPr>
        <p:spPr/>
        <p:txBody>
          <a:bodyPr/>
          <a:lstStyle>
            <a:lvl1pPr>
              <a:defRPr/>
            </a:lvl1pPr>
          </a:lstStyle>
          <a:p>
            <a:pPr>
              <a:defRPr/>
            </a:pPr>
            <a:fld id="{5C8F2BA1-62BC-A846-922D-6CB5B7DE0BD6}" type="slidenum">
              <a:rPr lang="en-IE"/>
              <a:pPr>
                <a:defRPr/>
              </a:pPr>
              <a:t>‹N°›</a:t>
            </a:fld>
            <a:endParaRPr lang="en-IE"/>
          </a:p>
        </p:txBody>
      </p:sp>
    </p:spTree>
    <p:extLst>
      <p:ext uri="{BB962C8B-B14F-4D97-AF65-F5344CB8AC3E}">
        <p14:creationId xmlns:p14="http://schemas.microsoft.com/office/powerpoint/2010/main" val="3777333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D4C3557-4B7A-7007-1EDC-36B4F08B3BEA}"/>
              </a:ext>
            </a:extLst>
          </p:cNvPr>
          <p:cNvSpPr>
            <a:spLocks noGrp="1"/>
          </p:cNvSpPr>
          <p:nvPr>
            <p:ph type="dt" sz="half" idx="10"/>
          </p:nvPr>
        </p:nvSpPr>
        <p:spPr/>
        <p:txBody>
          <a:bodyPr/>
          <a:lstStyle>
            <a:lvl1pPr>
              <a:defRPr/>
            </a:lvl1pPr>
          </a:lstStyle>
          <a:p>
            <a:pPr>
              <a:defRPr/>
            </a:pPr>
            <a:fld id="{295D4F92-044C-8C45-A2A7-CACE83831C55}" type="datetime1">
              <a:rPr lang="en-IE"/>
              <a:pPr>
                <a:defRPr/>
              </a:pPr>
              <a:t>19/10/2026</a:t>
            </a:fld>
            <a:endParaRPr lang="en-IE"/>
          </a:p>
        </p:txBody>
      </p:sp>
      <p:sp>
        <p:nvSpPr>
          <p:cNvPr id="6" name="Footer Placeholder 4">
            <a:extLst>
              <a:ext uri="{FF2B5EF4-FFF2-40B4-BE49-F238E27FC236}">
                <a16:creationId xmlns:a16="http://schemas.microsoft.com/office/drawing/2014/main" id="{45F16E9F-5834-366C-7A80-91DE7DF300A1}"/>
              </a:ext>
            </a:extLst>
          </p:cNvPr>
          <p:cNvSpPr>
            <a:spLocks noGrp="1"/>
          </p:cNvSpPr>
          <p:nvPr>
            <p:ph type="ftr" sz="quarter" idx="11"/>
          </p:nvPr>
        </p:nvSpPr>
        <p:spPr/>
        <p:txBody>
          <a:bodyPr/>
          <a:lstStyle>
            <a:lvl1pPr>
              <a:defRPr/>
            </a:lvl1pPr>
          </a:lstStyle>
          <a:p>
            <a:pPr>
              <a:defRPr/>
            </a:pPr>
            <a:endParaRPr lang="en-IE"/>
          </a:p>
        </p:txBody>
      </p:sp>
      <p:sp>
        <p:nvSpPr>
          <p:cNvPr id="7" name="Slide Number Placeholder 5">
            <a:extLst>
              <a:ext uri="{FF2B5EF4-FFF2-40B4-BE49-F238E27FC236}">
                <a16:creationId xmlns:a16="http://schemas.microsoft.com/office/drawing/2014/main" id="{20C63CA6-4D41-68AC-3C61-150D0705BA46}"/>
              </a:ext>
            </a:extLst>
          </p:cNvPr>
          <p:cNvSpPr>
            <a:spLocks noGrp="1"/>
          </p:cNvSpPr>
          <p:nvPr>
            <p:ph type="sldNum" sz="quarter" idx="12"/>
          </p:nvPr>
        </p:nvSpPr>
        <p:spPr/>
        <p:txBody>
          <a:bodyPr/>
          <a:lstStyle>
            <a:lvl1pPr>
              <a:defRPr/>
            </a:lvl1pPr>
          </a:lstStyle>
          <a:p>
            <a:pPr>
              <a:defRPr/>
            </a:pPr>
            <a:fld id="{038D8554-D814-F44C-A181-D175198318D9}" type="slidenum">
              <a:rPr lang="en-IE"/>
              <a:pPr>
                <a:defRPr/>
              </a:pPr>
              <a:t>‹N°›</a:t>
            </a:fld>
            <a:endParaRPr lang="en-IE"/>
          </a:p>
        </p:txBody>
      </p:sp>
    </p:spTree>
    <p:extLst>
      <p:ext uri="{BB962C8B-B14F-4D97-AF65-F5344CB8AC3E}">
        <p14:creationId xmlns:p14="http://schemas.microsoft.com/office/powerpoint/2010/main" val="2389373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3">
            <a:extLst>
              <a:ext uri="{FF2B5EF4-FFF2-40B4-BE49-F238E27FC236}">
                <a16:creationId xmlns:a16="http://schemas.microsoft.com/office/drawing/2014/main" id="{7E42BA1E-FFF1-142F-F43A-6D015EAD669E}"/>
              </a:ext>
            </a:extLst>
          </p:cNvPr>
          <p:cNvSpPr>
            <a:spLocks noGrp="1"/>
          </p:cNvSpPr>
          <p:nvPr>
            <p:ph type="dt" sz="half" idx="10"/>
          </p:nvPr>
        </p:nvSpPr>
        <p:spPr/>
        <p:txBody>
          <a:bodyPr/>
          <a:lstStyle>
            <a:lvl1pPr>
              <a:defRPr/>
            </a:lvl1pPr>
          </a:lstStyle>
          <a:p>
            <a:pPr>
              <a:defRPr/>
            </a:pPr>
            <a:fld id="{7C76481C-C2D1-1640-A04A-FBED2BBBE6C7}" type="datetime1">
              <a:rPr lang="en-IE"/>
              <a:pPr>
                <a:defRPr/>
              </a:pPr>
              <a:t>19/10/2026</a:t>
            </a:fld>
            <a:endParaRPr lang="en-IE"/>
          </a:p>
        </p:txBody>
      </p:sp>
      <p:sp>
        <p:nvSpPr>
          <p:cNvPr id="5" name="Footer Placeholder 4">
            <a:extLst>
              <a:ext uri="{FF2B5EF4-FFF2-40B4-BE49-F238E27FC236}">
                <a16:creationId xmlns:a16="http://schemas.microsoft.com/office/drawing/2014/main" id="{CB9BF3FD-85C6-A9B2-6FFE-04D0CA277B25}"/>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9D4F5E4C-DB7E-98BC-629C-2CABC80E3C12}"/>
              </a:ext>
            </a:extLst>
          </p:cNvPr>
          <p:cNvSpPr>
            <a:spLocks noGrp="1"/>
          </p:cNvSpPr>
          <p:nvPr>
            <p:ph type="sldNum" sz="quarter" idx="12"/>
          </p:nvPr>
        </p:nvSpPr>
        <p:spPr/>
        <p:txBody>
          <a:bodyPr/>
          <a:lstStyle>
            <a:lvl1pPr>
              <a:defRPr/>
            </a:lvl1pPr>
          </a:lstStyle>
          <a:p>
            <a:pPr>
              <a:defRPr/>
            </a:pPr>
            <a:fld id="{289ACFD7-76C6-554C-B871-11BCFB890849}" type="slidenum">
              <a:rPr lang="en-IE"/>
              <a:pPr>
                <a:defRPr/>
              </a:pPr>
              <a:t>‹N°›</a:t>
            </a:fld>
            <a:endParaRPr lang="en-IE"/>
          </a:p>
        </p:txBody>
      </p:sp>
    </p:spTree>
    <p:extLst>
      <p:ext uri="{BB962C8B-B14F-4D97-AF65-F5344CB8AC3E}">
        <p14:creationId xmlns:p14="http://schemas.microsoft.com/office/powerpoint/2010/main" val="3835496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5F49AB3-D12B-45E9-38BE-83E97B7AC74D}"/>
              </a:ext>
            </a:extLst>
          </p:cNvPr>
          <p:cNvSpPr>
            <a:spLocks noGrp="1"/>
          </p:cNvSpPr>
          <p:nvPr>
            <p:ph type="dt" sz="half" idx="10"/>
          </p:nvPr>
        </p:nvSpPr>
        <p:spPr/>
        <p:txBody>
          <a:bodyPr/>
          <a:lstStyle>
            <a:lvl1pPr>
              <a:defRPr/>
            </a:lvl1pPr>
          </a:lstStyle>
          <a:p>
            <a:pPr>
              <a:defRPr/>
            </a:pPr>
            <a:fld id="{C8D369E3-6951-AD43-AED9-E62ECA15B7DD}" type="datetime1">
              <a:rPr lang="en-IE"/>
              <a:pPr>
                <a:defRPr/>
              </a:pPr>
              <a:t>19/10/2026</a:t>
            </a:fld>
            <a:endParaRPr lang="en-IE"/>
          </a:p>
        </p:txBody>
      </p:sp>
      <p:sp>
        <p:nvSpPr>
          <p:cNvPr id="6" name="Footer Placeholder 4">
            <a:extLst>
              <a:ext uri="{FF2B5EF4-FFF2-40B4-BE49-F238E27FC236}">
                <a16:creationId xmlns:a16="http://schemas.microsoft.com/office/drawing/2014/main" id="{3E31F092-E7A5-D959-F1C2-D41640D338B2}"/>
              </a:ext>
            </a:extLst>
          </p:cNvPr>
          <p:cNvSpPr>
            <a:spLocks noGrp="1"/>
          </p:cNvSpPr>
          <p:nvPr>
            <p:ph type="ftr" sz="quarter" idx="11"/>
          </p:nvPr>
        </p:nvSpPr>
        <p:spPr/>
        <p:txBody>
          <a:bodyPr/>
          <a:lstStyle>
            <a:lvl1pPr>
              <a:defRPr/>
            </a:lvl1pPr>
          </a:lstStyle>
          <a:p>
            <a:pPr>
              <a:defRPr/>
            </a:pPr>
            <a:endParaRPr lang="en-IE"/>
          </a:p>
        </p:txBody>
      </p:sp>
      <p:sp>
        <p:nvSpPr>
          <p:cNvPr id="7" name="Slide Number Placeholder 5">
            <a:extLst>
              <a:ext uri="{FF2B5EF4-FFF2-40B4-BE49-F238E27FC236}">
                <a16:creationId xmlns:a16="http://schemas.microsoft.com/office/drawing/2014/main" id="{58F7B8CC-B8B3-E602-9684-D64956725D19}"/>
              </a:ext>
            </a:extLst>
          </p:cNvPr>
          <p:cNvSpPr>
            <a:spLocks noGrp="1"/>
          </p:cNvSpPr>
          <p:nvPr>
            <p:ph type="sldNum" sz="quarter" idx="12"/>
          </p:nvPr>
        </p:nvSpPr>
        <p:spPr/>
        <p:txBody>
          <a:bodyPr/>
          <a:lstStyle>
            <a:lvl1pPr>
              <a:defRPr/>
            </a:lvl1pPr>
          </a:lstStyle>
          <a:p>
            <a:pPr>
              <a:defRPr/>
            </a:pPr>
            <a:fld id="{B94409A5-691E-BF4C-9DFB-D84A69743E5D}" type="slidenum">
              <a:rPr lang="en-IE"/>
              <a:pPr>
                <a:defRPr/>
              </a:pPr>
              <a:t>‹N°›</a:t>
            </a:fld>
            <a:endParaRPr lang="en-IE"/>
          </a:p>
        </p:txBody>
      </p:sp>
    </p:spTree>
    <p:extLst>
      <p:ext uri="{BB962C8B-B14F-4D97-AF65-F5344CB8AC3E}">
        <p14:creationId xmlns:p14="http://schemas.microsoft.com/office/powerpoint/2010/main" val="341175888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969A96-7C12-E3D9-6EF9-024E71327CA6}"/>
              </a:ext>
            </a:extLst>
          </p:cNvPr>
          <p:cNvSpPr>
            <a:spLocks noGrp="1"/>
          </p:cNvSpPr>
          <p:nvPr>
            <p:ph type="dt" sz="half" idx="10"/>
          </p:nvPr>
        </p:nvSpPr>
        <p:spPr/>
        <p:txBody>
          <a:bodyPr/>
          <a:lstStyle>
            <a:lvl1pPr>
              <a:defRPr/>
            </a:lvl1pPr>
          </a:lstStyle>
          <a:p>
            <a:pPr>
              <a:defRPr/>
            </a:pPr>
            <a:fld id="{38F96DB3-0A45-D040-A04F-C50AE1B54BD8}" type="datetime1">
              <a:rPr lang="en-IE"/>
              <a:pPr>
                <a:defRPr/>
              </a:pPr>
              <a:t>19/10/2026</a:t>
            </a:fld>
            <a:endParaRPr lang="en-IE"/>
          </a:p>
        </p:txBody>
      </p:sp>
      <p:sp>
        <p:nvSpPr>
          <p:cNvPr id="5" name="Footer Placeholder 4">
            <a:extLst>
              <a:ext uri="{FF2B5EF4-FFF2-40B4-BE49-F238E27FC236}">
                <a16:creationId xmlns:a16="http://schemas.microsoft.com/office/drawing/2014/main" id="{096B2355-9526-5C98-71A3-C211D5998EFF}"/>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97D0B1CE-7331-0C0C-D165-1B3F740B65F5}"/>
              </a:ext>
            </a:extLst>
          </p:cNvPr>
          <p:cNvSpPr>
            <a:spLocks noGrp="1"/>
          </p:cNvSpPr>
          <p:nvPr>
            <p:ph type="sldNum" sz="quarter" idx="12"/>
          </p:nvPr>
        </p:nvSpPr>
        <p:spPr/>
        <p:txBody>
          <a:bodyPr/>
          <a:lstStyle>
            <a:lvl1pPr>
              <a:defRPr/>
            </a:lvl1pPr>
          </a:lstStyle>
          <a:p>
            <a:pPr>
              <a:defRPr/>
            </a:pPr>
            <a:fld id="{26CE80C7-A6C2-8F4E-BE24-ABC05304DE25}" type="slidenum">
              <a:rPr lang="en-IE"/>
              <a:pPr>
                <a:defRPr/>
              </a:pPr>
              <a:t>‹N°›</a:t>
            </a:fld>
            <a:endParaRPr lang="en-IE"/>
          </a:p>
        </p:txBody>
      </p:sp>
    </p:spTree>
    <p:extLst>
      <p:ext uri="{BB962C8B-B14F-4D97-AF65-F5344CB8AC3E}">
        <p14:creationId xmlns:p14="http://schemas.microsoft.com/office/powerpoint/2010/main" val="102583779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3E10412F-6DA4-C272-BD43-00F0E345D6CC}"/>
              </a:ext>
            </a:extLst>
          </p:cNvPr>
          <p:cNvSpPr txBox="1"/>
          <p:nvPr/>
        </p:nvSpPr>
        <p:spPr>
          <a:xfrm>
            <a:off x="1598613" y="863600"/>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lang="en-US" sz="8000" dirty="0">
                <a:effectLst/>
              </a:rPr>
              <a:t>“</a:t>
            </a:r>
          </a:p>
        </p:txBody>
      </p:sp>
      <p:sp>
        <p:nvSpPr>
          <p:cNvPr id="5" name="TextBox 2">
            <a:extLst>
              <a:ext uri="{FF2B5EF4-FFF2-40B4-BE49-F238E27FC236}">
                <a16:creationId xmlns:a16="http://schemas.microsoft.com/office/drawing/2014/main" id="{B1E107F4-0F3A-661D-76FB-A9A4A9B44C89}"/>
              </a:ext>
            </a:extLst>
          </p:cNvPr>
          <p:cNvSpPr txBox="1"/>
          <p:nvPr/>
        </p:nvSpPr>
        <p:spPr>
          <a:xfrm>
            <a:off x="10893425" y="2819400"/>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defRPr/>
            </a:pPr>
            <a:r>
              <a:rPr lang="en-US" sz="8000" dirty="0">
                <a:effectLst/>
              </a:rPr>
              <a:t>”</a:t>
            </a:r>
          </a:p>
        </p:txBody>
      </p:sp>
      <p:sp>
        <p:nvSpPr>
          <p:cNvPr id="2" name="Title 1"/>
          <p:cNvSpPr>
            <a:spLocks noGrp="1"/>
          </p:cNvSpPr>
          <p:nvPr>
            <p:ph type="title"/>
          </p:nvPr>
        </p:nvSpPr>
        <p:spPr>
          <a:xfrm>
            <a:off x="2208212" y="685800"/>
            <a:ext cx="8990012" cy="2743199"/>
          </a:xfrm>
        </p:spPr>
        <p:txBody>
          <a:bodyP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4806AB02-1D48-2E93-0497-1B4A3EB55039}"/>
              </a:ext>
            </a:extLst>
          </p:cNvPr>
          <p:cNvSpPr>
            <a:spLocks noGrp="1"/>
          </p:cNvSpPr>
          <p:nvPr>
            <p:ph type="dt" sz="half" idx="14"/>
          </p:nvPr>
        </p:nvSpPr>
        <p:spPr/>
        <p:txBody>
          <a:bodyPr/>
          <a:lstStyle>
            <a:lvl1pPr>
              <a:defRPr/>
            </a:lvl1pPr>
          </a:lstStyle>
          <a:p>
            <a:pPr>
              <a:defRPr/>
            </a:pPr>
            <a:fld id="{196E6994-90CD-0A47-A2C8-3B0D4A178E25}" type="datetime1">
              <a:rPr lang="en-IE"/>
              <a:pPr>
                <a:defRPr/>
              </a:pPr>
              <a:t>19/10/2026</a:t>
            </a:fld>
            <a:endParaRPr lang="en-IE"/>
          </a:p>
        </p:txBody>
      </p:sp>
      <p:sp>
        <p:nvSpPr>
          <p:cNvPr id="7" name="Footer Placeholder 4">
            <a:extLst>
              <a:ext uri="{FF2B5EF4-FFF2-40B4-BE49-F238E27FC236}">
                <a16:creationId xmlns:a16="http://schemas.microsoft.com/office/drawing/2014/main" id="{4B28DD67-606C-02F0-D036-B6DE2D67696E}"/>
              </a:ext>
            </a:extLst>
          </p:cNvPr>
          <p:cNvSpPr>
            <a:spLocks noGrp="1"/>
          </p:cNvSpPr>
          <p:nvPr>
            <p:ph type="ftr" sz="quarter" idx="15"/>
          </p:nvPr>
        </p:nvSpPr>
        <p:spPr/>
        <p:txBody>
          <a:bodyPr/>
          <a:lstStyle>
            <a:lvl1pPr>
              <a:defRPr/>
            </a:lvl1pPr>
          </a:lstStyle>
          <a:p>
            <a:pPr>
              <a:defRPr/>
            </a:pPr>
            <a:endParaRPr lang="en-IE"/>
          </a:p>
        </p:txBody>
      </p:sp>
      <p:sp>
        <p:nvSpPr>
          <p:cNvPr id="8" name="Slide Number Placeholder 5">
            <a:extLst>
              <a:ext uri="{FF2B5EF4-FFF2-40B4-BE49-F238E27FC236}">
                <a16:creationId xmlns:a16="http://schemas.microsoft.com/office/drawing/2014/main" id="{F7D3A7E6-265F-9842-74B7-FBBC01883455}"/>
              </a:ext>
            </a:extLst>
          </p:cNvPr>
          <p:cNvSpPr>
            <a:spLocks noGrp="1"/>
          </p:cNvSpPr>
          <p:nvPr>
            <p:ph type="sldNum" sz="quarter" idx="16"/>
          </p:nvPr>
        </p:nvSpPr>
        <p:spPr/>
        <p:txBody>
          <a:bodyPr/>
          <a:lstStyle>
            <a:lvl1pPr>
              <a:defRPr/>
            </a:lvl1pPr>
          </a:lstStyle>
          <a:p>
            <a:pPr>
              <a:defRPr/>
            </a:pPr>
            <a:fld id="{A155120E-99AB-A54F-9E19-4210C0C45433}" type="slidenum">
              <a:rPr lang="en-IE"/>
              <a:pPr>
                <a:defRPr/>
              </a:pPr>
              <a:t>‹N°›</a:t>
            </a:fld>
            <a:endParaRPr lang="en-IE"/>
          </a:p>
        </p:txBody>
      </p:sp>
    </p:spTree>
    <p:extLst>
      <p:ext uri="{BB962C8B-B14F-4D97-AF65-F5344CB8AC3E}">
        <p14:creationId xmlns:p14="http://schemas.microsoft.com/office/powerpoint/2010/main" val="53134127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DAA9BE-CCD7-4743-AB55-F9C9D68F0599}"/>
              </a:ext>
            </a:extLst>
          </p:cNvPr>
          <p:cNvSpPr>
            <a:spLocks noGrp="1"/>
          </p:cNvSpPr>
          <p:nvPr>
            <p:ph type="dt" sz="half" idx="10"/>
          </p:nvPr>
        </p:nvSpPr>
        <p:spPr/>
        <p:txBody>
          <a:bodyPr/>
          <a:lstStyle>
            <a:lvl1pPr>
              <a:defRPr/>
            </a:lvl1pPr>
          </a:lstStyle>
          <a:p>
            <a:pPr>
              <a:defRPr/>
            </a:pPr>
            <a:fld id="{442402B9-CFD2-8D46-97F6-BD517390FF67}" type="datetime1">
              <a:rPr lang="en-IE"/>
              <a:pPr>
                <a:defRPr/>
              </a:pPr>
              <a:t>19/10/2026</a:t>
            </a:fld>
            <a:endParaRPr lang="en-IE"/>
          </a:p>
        </p:txBody>
      </p:sp>
      <p:sp>
        <p:nvSpPr>
          <p:cNvPr id="5" name="Footer Placeholder 4">
            <a:extLst>
              <a:ext uri="{FF2B5EF4-FFF2-40B4-BE49-F238E27FC236}">
                <a16:creationId xmlns:a16="http://schemas.microsoft.com/office/drawing/2014/main" id="{F8ADEA2C-8AF5-1895-6DAD-4C32628EC508}"/>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2A787CAB-9122-CDF6-B341-751B14378B60}"/>
              </a:ext>
            </a:extLst>
          </p:cNvPr>
          <p:cNvSpPr>
            <a:spLocks noGrp="1"/>
          </p:cNvSpPr>
          <p:nvPr>
            <p:ph type="sldNum" sz="quarter" idx="12"/>
          </p:nvPr>
        </p:nvSpPr>
        <p:spPr/>
        <p:txBody>
          <a:bodyPr/>
          <a:lstStyle>
            <a:lvl1pPr>
              <a:defRPr/>
            </a:lvl1pPr>
          </a:lstStyle>
          <a:p>
            <a:pPr>
              <a:defRPr/>
            </a:pPr>
            <a:fld id="{AD8198FB-3A0B-CB4D-BDFC-FA06257F7ED7}" type="slidenum">
              <a:rPr lang="en-IE"/>
              <a:pPr>
                <a:defRPr/>
              </a:pPr>
              <a:t>‹N°›</a:t>
            </a:fld>
            <a:endParaRPr lang="en-IE"/>
          </a:p>
        </p:txBody>
      </p:sp>
    </p:spTree>
    <p:extLst>
      <p:ext uri="{BB962C8B-B14F-4D97-AF65-F5344CB8AC3E}">
        <p14:creationId xmlns:p14="http://schemas.microsoft.com/office/powerpoint/2010/main" val="24475665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1A99B733-4130-BD98-43D8-4CF275372005}"/>
              </a:ext>
            </a:extLst>
          </p:cNvPr>
          <p:cNvSpPr txBox="1"/>
          <p:nvPr/>
        </p:nvSpPr>
        <p:spPr>
          <a:xfrm>
            <a:off x="1598613" y="863600"/>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lang="en-US" sz="8000" dirty="0">
                <a:effectLst/>
              </a:rPr>
              <a:t>“</a:t>
            </a:r>
          </a:p>
        </p:txBody>
      </p:sp>
      <p:sp>
        <p:nvSpPr>
          <p:cNvPr id="5" name="TextBox 2">
            <a:extLst>
              <a:ext uri="{FF2B5EF4-FFF2-40B4-BE49-F238E27FC236}">
                <a16:creationId xmlns:a16="http://schemas.microsoft.com/office/drawing/2014/main" id="{8EE969EC-528E-915B-D209-38D76035CFD6}"/>
              </a:ext>
            </a:extLst>
          </p:cNvPr>
          <p:cNvSpPr txBox="1"/>
          <p:nvPr/>
        </p:nvSpPr>
        <p:spPr>
          <a:xfrm>
            <a:off x="10893425" y="2819400"/>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defRPr/>
            </a:pPr>
            <a:r>
              <a:rPr lang="en-US" sz="8000" dirty="0">
                <a:effectLst/>
              </a:rPr>
              <a:t>”</a:t>
            </a:r>
          </a:p>
        </p:txBody>
      </p:sp>
      <p:sp>
        <p:nvSpPr>
          <p:cNvPr id="2" name="Title 1"/>
          <p:cNvSpPr>
            <a:spLocks noGrp="1"/>
          </p:cNvSpPr>
          <p:nvPr>
            <p:ph type="title"/>
          </p:nvPr>
        </p:nvSpPr>
        <p:spPr>
          <a:xfrm>
            <a:off x="2208212" y="685800"/>
            <a:ext cx="8990012" cy="2743199"/>
          </a:xfrm>
        </p:spPr>
        <p:txBody>
          <a:bodyP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rtlCol="0" anchor="b">
            <a:normAutofit/>
          </a:bodyPr>
          <a:lstStyle>
            <a:lvl1pPr algn="r">
              <a:buNone/>
              <a:defRPr lang="en-US" sz="2400" b="0" cap="none" dirty="0">
                <a:ln w="3175" cmpd="sng">
                  <a:noFill/>
                </a:ln>
                <a:solidFill>
                  <a:schemeClr val="tx1"/>
                </a:solidFill>
                <a:effectLst/>
              </a:defRPr>
            </a:lvl1pPr>
          </a:lstStyle>
          <a:p>
            <a:pPr lvl="0"/>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5FAEDE37-1A6B-2838-20D0-D7D62D23A746}"/>
              </a:ext>
            </a:extLst>
          </p:cNvPr>
          <p:cNvSpPr>
            <a:spLocks noGrp="1"/>
          </p:cNvSpPr>
          <p:nvPr>
            <p:ph type="dt" sz="half" idx="14"/>
          </p:nvPr>
        </p:nvSpPr>
        <p:spPr/>
        <p:txBody>
          <a:bodyPr/>
          <a:lstStyle>
            <a:lvl1pPr>
              <a:defRPr/>
            </a:lvl1pPr>
          </a:lstStyle>
          <a:p>
            <a:pPr>
              <a:defRPr/>
            </a:pPr>
            <a:fld id="{773BF171-076E-2540-9E1F-A1CE81F0348E}" type="datetime1">
              <a:rPr lang="en-IE"/>
              <a:pPr>
                <a:defRPr/>
              </a:pPr>
              <a:t>19/10/2026</a:t>
            </a:fld>
            <a:endParaRPr lang="en-IE"/>
          </a:p>
        </p:txBody>
      </p:sp>
      <p:sp>
        <p:nvSpPr>
          <p:cNvPr id="7" name="Footer Placeholder 4">
            <a:extLst>
              <a:ext uri="{FF2B5EF4-FFF2-40B4-BE49-F238E27FC236}">
                <a16:creationId xmlns:a16="http://schemas.microsoft.com/office/drawing/2014/main" id="{3A422FC9-E3CF-3533-B599-073BCD11DCE6}"/>
              </a:ext>
            </a:extLst>
          </p:cNvPr>
          <p:cNvSpPr>
            <a:spLocks noGrp="1"/>
          </p:cNvSpPr>
          <p:nvPr>
            <p:ph type="ftr" sz="quarter" idx="15"/>
          </p:nvPr>
        </p:nvSpPr>
        <p:spPr/>
        <p:txBody>
          <a:bodyPr/>
          <a:lstStyle>
            <a:lvl1pPr>
              <a:defRPr/>
            </a:lvl1pPr>
          </a:lstStyle>
          <a:p>
            <a:pPr>
              <a:defRPr/>
            </a:pPr>
            <a:endParaRPr lang="en-IE"/>
          </a:p>
        </p:txBody>
      </p:sp>
      <p:sp>
        <p:nvSpPr>
          <p:cNvPr id="8" name="Slide Number Placeholder 5">
            <a:extLst>
              <a:ext uri="{FF2B5EF4-FFF2-40B4-BE49-F238E27FC236}">
                <a16:creationId xmlns:a16="http://schemas.microsoft.com/office/drawing/2014/main" id="{6A1A6969-2B19-DFD2-CD1D-2DAE438B91E7}"/>
              </a:ext>
            </a:extLst>
          </p:cNvPr>
          <p:cNvSpPr>
            <a:spLocks noGrp="1"/>
          </p:cNvSpPr>
          <p:nvPr>
            <p:ph type="sldNum" sz="quarter" idx="16"/>
          </p:nvPr>
        </p:nvSpPr>
        <p:spPr/>
        <p:txBody>
          <a:bodyPr/>
          <a:lstStyle>
            <a:lvl1pPr>
              <a:defRPr/>
            </a:lvl1pPr>
          </a:lstStyle>
          <a:p>
            <a:pPr>
              <a:defRPr/>
            </a:pPr>
            <a:fld id="{169E9440-BC84-0C4B-A256-DCD73BB11406}" type="slidenum">
              <a:rPr lang="en-IE"/>
              <a:pPr>
                <a:defRPr/>
              </a:pPr>
              <a:t>‹N°›</a:t>
            </a:fld>
            <a:endParaRPr lang="en-IE"/>
          </a:p>
        </p:txBody>
      </p:sp>
    </p:spTree>
    <p:extLst>
      <p:ext uri="{BB962C8B-B14F-4D97-AF65-F5344CB8AC3E}">
        <p14:creationId xmlns:p14="http://schemas.microsoft.com/office/powerpoint/2010/main" val="343362046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rtlCol="0">
            <a:normAutofit/>
          </a:bodyPr>
          <a:lstStyle>
            <a:lvl1pPr>
              <a:defRPr lang="en-US" b="0" dirty="0"/>
            </a:lvl1pPr>
          </a:lstStyle>
          <a:p>
            <a:pPr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rtlCol="0" anchor="b">
            <a:normAutofit/>
          </a:bodyPr>
          <a:lstStyle>
            <a:lvl1pPr>
              <a:buNone/>
              <a:defRPr lang="en-US" sz="2800" b="0" cap="none" dirty="0">
                <a:ln w="3175" cmpd="sng">
                  <a:noFill/>
                </a:ln>
                <a:solidFill>
                  <a:schemeClr val="tx1"/>
                </a:solidFill>
                <a:effectLst/>
              </a:defRPr>
            </a:lvl1pPr>
          </a:lstStyle>
          <a:p>
            <a:pPr lvl="0"/>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7DF20B-E5DE-731F-945B-91908B92DDFB}"/>
              </a:ext>
            </a:extLst>
          </p:cNvPr>
          <p:cNvSpPr>
            <a:spLocks noGrp="1"/>
          </p:cNvSpPr>
          <p:nvPr>
            <p:ph type="dt" sz="half" idx="14"/>
          </p:nvPr>
        </p:nvSpPr>
        <p:spPr/>
        <p:txBody>
          <a:bodyPr/>
          <a:lstStyle>
            <a:lvl1pPr>
              <a:defRPr/>
            </a:lvl1pPr>
          </a:lstStyle>
          <a:p>
            <a:pPr>
              <a:defRPr/>
            </a:pPr>
            <a:fld id="{EA63B3F2-AC63-384C-A3E8-CD3457DCEBE7}" type="datetime1">
              <a:rPr lang="en-IE"/>
              <a:pPr>
                <a:defRPr/>
              </a:pPr>
              <a:t>19/10/2026</a:t>
            </a:fld>
            <a:endParaRPr lang="en-IE"/>
          </a:p>
        </p:txBody>
      </p:sp>
      <p:sp>
        <p:nvSpPr>
          <p:cNvPr id="5" name="Footer Placeholder 4">
            <a:extLst>
              <a:ext uri="{FF2B5EF4-FFF2-40B4-BE49-F238E27FC236}">
                <a16:creationId xmlns:a16="http://schemas.microsoft.com/office/drawing/2014/main" id="{1E0C5F35-1813-9C80-DA10-A95B06D89A0D}"/>
              </a:ext>
            </a:extLst>
          </p:cNvPr>
          <p:cNvSpPr>
            <a:spLocks noGrp="1"/>
          </p:cNvSpPr>
          <p:nvPr>
            <p:ph type="ftr" sz="quarter" idx="15"/>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1883867A-0D47-435A-3552-979CE79B71F7}"/>
              </a:ext>
            </a:extLst>
          </p:cNvPr>
          <p:cNvSpPr>
            <a:spLocks noGrp="1"/>
          </p:cNvSpPr>
          <p:nvPr>
            <p:ph type="sldNum" sz="quarter" idx="16"/>
          </p:nvPr>
        </p:nvSpPr>
        <p:spPr/>
        <p:txBody>
          <a:bodyPr/>
          <a:lstStyle>
            <a:lvl1pPr>
              <a:defRPr/>
            </a:lvl1pPr>
          </a:lstStyle>
          <a:p>
            <a:pPr>
              <a:defRPr/>
            </a:pPr>
            <a:fld id="{8EA490D8-1966-7B4E-9AD3-BC2942FDC90F}" type="slidenum">
              <a:rPr lang="en-IE"/>
              <a:pPr>
                <a:defRPr/>
              </a:pPr>
              <a:t>‹N°›</a:t>
            </a:fld>
            <a:endParaRPr lang="en-IE"/>
          </a:p>
        </p:txBody>
      </p:sp>
    </p:spTree>
    <p:extLst>
      <p:ext uri="{BB962C8B-B14F-4D97-AF65-F5344CB8AC3E}">
        <p14:creationId xmlns:p14="http://schemas.microsoft.com/office/powerpoint/2010/main" val="193194455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3AE77F7-41F3-9304-328F-77B367CE1989}"/>
              </a:ext>
            </a:extLst>
          </p:cNvPr>
          <p:cNvSpPr>
            <a:spLocks noGrp="1"/>
          </p:cNvSpPr>
          <p:nvPr>
            <p:ph type="dt" sz="half" idx="10"/>
          </p:nvPr>
        </p:nvSpPr>
        <p:spPr/>
        <p:txBody>
          <a:bodyPr/>
          <a:lstStyle>
            <a:lvl1pPr>
              <a:defRPr/>
            </a:lvl1pPr>
          </a:lstStyle>
          <a:p>
            <a:pPr>
              <a:defRPr/>
            </a:pPr>
            <a:fld id="{60C1F1E2-947F-E24E-9D87-500802CC7359}" type="datetime1">
              <a:rPr lang="en-IE"/>
              <a:pPr>
                <a:defRPr/>
              </a:pPr>
              <a:t>19/10/2026</a:t>
            </a:fld>
            <a:endParaRPr lang="en-IE"/>
          </a:p>
        </p:txBody>
      </p:sp>
      <p:sp>
        <p:nvSpPr>
          <p:cNvPr id="5" name="Footer Placeholder 4">
            <a:extLst>
              <a:ext uri="{FF2B5EF4-FFF2-40B4-BE49-F238E27FC236}">
                <a16:creationId xmlns:a16="http://schemas.microsoft.com/office/drawing/2014/main" id="{490034D7-0F5A-DBE0-18D7-BF7B2DB88D75}"/>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0A283B24-F421-1C56-6FA4-EECA0F1B5CCD}"/>
              </a:ext>
            </a:extLst>
          </p:cNvPr>
          <p:cNvSpPr>
            <a:spLocks noGrp="1"/>
          </p:cNvSpPr>
          <p:nvPr>
            <p:ph type="sldNum" sz="quarter" idx="12"/>
          </p:nvPr>
        </p:nvSpPr>
        <p:spPr/>
        <p:txBody>
          <a:bodyPr/>
          <a:lstStyle>
            <a:lvl1pPr>
              <a:defRPr/>
            </a:lvl1pPr>
          </a:lstStyle>
          <a:p>
            <a:pPr>
              <a:defRPr/>
            </a:pPr>
            <a:fld id="{D353C4F6-F3A2-C340-9CF7-4F60C79057D9}" type="slidenum">
              <a:rPr lang="en-IE"/>
              <a:pPr>
                <a:defRPr/>
              </a:pPr>
              <a:t>‹N°›</a:t>
            </a:fld>
            <a:endParaRPr lang="en-IE"/>
          </a:p>
        </p:txBody>
      </p:sp>
    </p:spTree>
    <p:extLst>
      <p:ext uri="{BB962C8B-B14F-4D97-AF65-F5344CB8AC3E}">
        <p14:creationId xmlns:p14="http://schemas.microsoft.com/office/powerpoint/2010/main" val="3409970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C8E75FD-BA04-7AF6-951B-0C2E574A6F96}"/>
              </a:ext>
            </a:extLst>
          </p:cNvPr>
          <p:cNvSpPr>
            <a:spLocks noGrp="1"/>
          </p:cNvSpPr>
          <p:nvPr>
            <p:ph type="dt" sz="half" idx="10"/>
          </p:nvPr>
        </p:nvSpPr>
        <p:spPr/>
        <p:txBody>
          <a:bodyPr/>
          <a:lstStyle>
            <a:lvl1pPr>
              <a:defRPr/>
            </a:lvl1pPr>
          </a:lstStyle>
          <a:p>
            <a:pPr>
              <a:defRPr/>
            </a:pPr>
            <a:fld id="{7D6422F3-75B9-3E45-97C0-BCB3F0F8CB90}" type="datetime1">
              <a:rPr lang="en-IE"/>
              <a:pPr>
                <a:defRPr/>
              </a:pPr>
              <a:t>19/10/2026</a:t>
            </a:fld>
            <a:endParaRPr lang="en-IE"/>
          </a:p>
        </p:txBody>
      </p:sp>
      <p:sp>
        <p:nvSpPr>
          <p:cNvPr id="5" name="Footer Placeholder 4">
            <a:extLst>
              <a:ext uri="{FF2B5EF4-FFF2-40B4-BE49-F238E27FC236}">
                <a16:creationId xmlns:a16="http://schemas.microsoft.com/office/drawing/2014/main" id="{D4E962A6-8DF8-B24D-5563-1ABDEE53B6B2}"/>
              </a:ext>
            </a:extLst>
          </p:cNvPr>
          <p:cNvSpPr>
            <a:spLocks noGrp="1"/>
          </p:cNvSpPr>
          <p:nvPr>
            <p:ph type="ftr" sz="quarter" idx="11"/>
          </p:nvPr>
        </p:nvSpPr>
        <p:spPr/>
        <p:txBody>
          <a:bodyPr/>
          <a:lstStyle>
            <a:lvl1pPr>
              <a:defRPr/>
            </a:lvl1pPr>
          </a:lstStyle>
          <a:p>
            <a:pPr>
              <a:defRPr/>
            </a:pPr>
            <a:endParaRPr lang="en-IE"/>
          </a:p>
        </p:txBody>
      </p:sp>
      <p:sp>
        <p:nvSpPr>
          <p:cNvPr id="6" name="Slide Number Placeholder 5">
            <a:extLst>
              <a:ext uri="{FF2B5EF4-FFF2-40B4-BE49-F238E27FC236}">
                <a16:creationId xmlns:a16="http://schemas.microsoft.com/office/drawing/2014/main" id="{1CB7D1CE-E30B-AA9B-DA3B-F8120623CA08}"/>
              </a:ext>
            </a:extLst>
          </p:cNvPr>
          <p:cNvSpPr>
            <a:spLocks noGrp="1"/>
          </p:cNvSpPr>
          <p:nvPr>
            <p:ph type="sldNum" sz="quarter" idx="12"/>
          </p:nvPr>
        </p:nvSpPr>
        <p:spPr/>
        <p:txBody>
          <a:bodyPr/>
          <a:lstStyle>
            <a:lvl1pPr>
              <a:defRPr/>
            </a:lvl1pPr>
          </a:lstStyle>
          <a:p>
            <a:pPr>
              <a:defRPr/>
            </a:pPr>
            <a:fld id="{70FDF306-3EEA-2C4E-AB72-C4D5F23B71E3}" type="slidenum">
              <a:rPr lang="en-IE"/>
              <a:pPr>
                <a:defRPr/>
              </a:pPr>
              <a:t>‹N°›</a:t>
            </a:fld>
            <a:endParaRPr lang="en-IE"/>
          </a:p>
        </p:txBody>
      </p:sp>
    </p:spTree>
    <p:extLst>
      <p:ext uri="{BB962C8B-B14F-4D97-AF65-F5344CB8AC3E}">
        <p14:creationId xmlns:p14="http://schemas.microsoft.com/office/powerpoint/2010/main" val="1460809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8161D63B-6B58-CC36-ECEE-0C9E906BCD11}"/>
              </a:ext>
            </a:extLst>
          </p:cNvPr>
          <p:cNvSpPr/>
          <p:nvPr/>
        </p:nvSpPr>
        <p:spPr>
          <a:xfrm>
            <a:off x="0" y="4664075"/>
            <a:ext cx="12199938"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grpSp>
        <p:nvGrpSpPr>
          <p:cNvPr id="3" name="Group 15">
            <a:extLst>
              <a:ext uri="{FF2B5EF4-FFF2-40B4-BE49-F238E27FC236}">
                <a16:creationId xmlns:a16="http://schemas.microsoft.com/office/drawing/2014/main" id="{154249B7-CDF4-015D-D9E3-15C9269AAC80}"/>
              </a:ext>
            </a:extLst>
          </p:cNvPr>
          <p:cNvGrpSpPr>
            <a:grpSpLocks/>
          </p:cNvGrpSpPr>
          <p:nvPr/>
        </p:nvGrpSpPr>
        <p:grpSpPr bwMode="auto">
          <a:xfrm>
            <a:off x="-4763" y="4953000"/>
            <a:ext cx="12196763" cy="1911350"/>
            <a:chOff x="-3765" y="4832896"/>
            <a:chExt cx="9147765" cy="2032192"/>
          </a:xfrm>
        </p:grpSpPr>
        <p:sp>
          <p:nvSpPr>
            <p:cNvPr id="4" name="Freeform 15">
              <a:extLst>
                <a:ext uri="{FF2B5EF4-FFF2-40B4-BE49-F238E27FC236}">
                  <a16:creationId xmlns:a16="http://schemas.microsoft.com/office/drawing/2014/main" id="{A3BC6D8F-DDD2-AAC4-4741-6F07239BC39B}"/>
                </a:ext>
              </a:extLst>
            </p:cNvPr>
            <p:cNvSpPr>
              <a:spLocks/>
            </p:cNvSpPr>
            <p:nvPr/>
          </p:nvSpPr>
          <p:spPr bwMode="auto">
            <a:xfrm>
              <a:off x="1686959" y="4832896"/>
              <a:ext cx="7457041"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solidFill>
                  <a:prstClr val="black"/>
                </a:solidFill>
                <a:latin typeface="+mn-lt"/>
                <a:cs typeface="Arial" charset="0"/>
              </a:endParaRPr>
            </a:p>
          </p:txBody>
        </p:sp>
        <p:sp>
          <p:nvSpPr>
            <p:cNvPr id="5" name="Freeform 18">
              <a:extLst>
                <a:ext uri="{FF2B5EF4-FFF2-40B4-BE49-F238E27FC236}">
                  <a16:creationId xmlns:a16="http://schemas.microsoft.com/office/drawing/2014/main" id="{17833CD8-A7C4-F223-94A1-913A7AB47BF1}"/>
                </a:ext>
              </a:extLst>
            </p:cNvPr>
            <p:cNvSpPr>
              <a:spLocks/>
            </p:cNvSpPr>
            <p:nvPr/>
          </p:nvSpPr>
          <p:spPr bwMode="auto">
            <a:xfrm>
              <a:off x="35443" y="5135526"/>
              <a:ext cx="9108557" cy="838200"/>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fr-FR"/>
            </a:p>
          </p:txBody>
        </p:sp>
        <p:sp>
          <p:nvSpPr>
            <p:cNvPr id="6" name="Freeform 18">
              <a:extLst>
                <a:ext uri="{FF2B5EF4-FFF2-40B4-BE49-F238E27FC236}">
                  <a16:creationId xmlns:a16="http://schemas.microsoft.com/office/drawing/2014/main" id="{276CFC70-9A80-B3AD-D62E-E85E1F09B17E}"/>
                </a:ext>
              </a:extLst>
            </p:cNvPr>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cxnSp>
          <p:nvCxnSpPr>
            <p:cNvPr id="7" name="Straight Connector 6">
              <a:extLst>
                <a:ext uri="{FF2B5EF4-FFF2-40B4-BE49-F238E27FC236}">
                  <a16:creationId xmlns:a16="http://schemas.microsoft.com/office/drawing/2014/main" id="{ABDA7CE6-42E0-957F-996A-ABED7FB6DC7E}"/>
                </a:ext>
              </a:extLst>
            </p:cNvPr>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914400" y="1752602"/>
            <a:ext cx="103632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8" name="Date Placeholder 29">
            <a:extLst>
              <a:ext uri="{FF2B5EF4-FFF2-40B4-BE49-F238E27FC236}">
                <a16:creationId xmlns:a16="http://schemas.microsoft.com/office/drawing/2014/main" id="{ADA442B4-1233-5BF1-D288-75FAFF8509E2}"/>
              </a:ext>
            </a:extLst>
          </p:cNvPr>
          <p:cNvSpPr>
            <a:spLocks noGrp="1"/>
          </p:cNvSpPr>
          <p:nvPr>
            <p:ph type="dt" sz="half" idx="10"/>
          </p:nvPr>
        </p:nvSpPr>
        <p:spPr/>
        <p:txBody>
          <a:bodyPr/>
          <a:lstStyle>
            <a:lvl1pPr fontAlgn="auto">
              <a:spcBef>
                <a:spcPts val="0"/>
              </a:spcBef>
              <a:spcAft>
                <a:spcPts val="0"/>
              </a:spcAft>
              <a:defRPr>
                <a:solidFill>
                  <a:srgbClr val="FFFFFF"/>
                </a:solidFill>
                <a:cs typeface="+mn-cs"/>
              </a:defRPr>
            </a:lvl1pPr>
            <a:extLst/>
          </a:lstStyle>
          <a:p>
            <a:pPr>
              <a:defRPr/>
            </a:pPr>
            <a:r>
              <a:rPr lang="en-US"/>
              <a:t>19/01/2012</a:t>
            </a:r>
          </a:p>
        </p:txBody>
      </p:sp>
      <p:sp>
        <p:nvSpPr>
          <p:cNvPr id="10" name="Footer Placeholder 18">
            <a:extLst>
              <a:ext uri="{FF2B5EF4-FFF2-40B4-BE49-F238E27FC236}">
                <a16:creationId xmlns:a16="http://schemas.microsoft.com/office/drawing/2014/main" id="{066F254D-90A1-C002-2911-DC20BADB5A04}"/>
              </a:ext>
            </a:extLst>
          </p:cNvPr>
          <p:cNvSpPr>
            <a:spLocks noGrp="1"/>
          </p:cNvSpPr>
          <p:nvPr>
            <p:ph type="ftr" sz="quarter" idx="11"/>
          </p:nvPr>
        </p:nvSpPr>
        <p:spPr/>
        <p:txBody>
          <a:bodyPr/>
          <a:lstStyle>
            <a:lvl1pPr fontAlgn="auto">
              <a:spcBef>
                <a:spcPts val="0"/>
              </a:spcBef>
              <a:spcAft>
                <a:spcPts val="0"/>
              </a:spcAft>
              <a:defRPr>
                <a:solidFill>
                  <a:srgbClr val="2DA2BF">
                    <a:tint val="20000"/>
                  </a:srgbClr>
                </a:solidFill>
                <a:cs typeface="+mn-cs"/>
              </a:defRPr>
            </a:lvl1pPr>
            <a:extLst/>
          </a:lstStyle>
          <a:p>
            <a:pPr>
              <a:defRPr/>
            </a:pPr>
            <a:endParaRPr lang="en-IE"/>
          </a:p>
        </p:txBody>
      </p:sp>
      <p:sp>
        <p:nvSpPr>
          <p:cNvPr id="11" name="Slide Number Placeholder 26">
            <a:extLst>
              <a:ext uri="{FF2B5EF4-FFF2-40B4-BE49-F238E27FC236}">
                <a16:creationId xmlns:a16="http://schemas.microsoft.com/office/drawing/2014/main" id="{E0F2BF0F-84BE-8ED5-66C0-A0B1746689DC}"/>
              </a:ext>
            </a:extLst>
          </p:cNvPr>
          <p:cNvSpPr>
            <a:spLocks noGrp="1"/>
          </p:cNvSpPr>
          <p:nvPr>
            <p:ph type="sldNum" sz="quarter" idx="12"/>
          </p:nvPr>
        </p:nvSpPr>
        <p:spPr/>
        <p:txBody>
          <a:bodyPr/>
          <a:lstStyle>
            <a:lvl1pPr>
              <a:defRPr>
                <a:solidFill>
                  <a:srgbClr val="FFFFFF"/>
                </a:solidFill>
              </a:defRPr>
            </a:lvl1pPr>
          </a:lstStyle>
          <a:p>
            <a:pPr>
              <a:defRPr/>
            </a:pPr>
            <a:fld id="{11DD6E7F-9E3E-B04D-B4BD-C3D5D0598727}" type="slidenum">
              <a:rPr lang="en-IE" altLang="en-US"/>
              <a:pPr>
                <a:defRPr/>
              </a:pPr>
              <a:t>‹N°›</a:t>
            </a:fld>
            <a:endParaRPr lang="en-IE" altLang="en-US"/>
          </a:p>
        </p:txBody>
      </p:sp>
    </p:spTree>
    <p:extLst>
      <p:ext uri="{BB962C8B-B14F-4D97-AF65-F5344CB8AC3E}">
        <p14:creationId xmlns:p14="http://schemas.microsoft.com/office/powerpoint/2010/main" val="465109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2" name="Date Placeholder 3">
            <a:extLst>
              <a:ext uri="{FF2B5EF4-FFF2-40B4-BE49-F238E27FC236}">
                <a16:creationId xmlns:a16="http://schemas.microsoft.com/office/drawing/2014/main" id="{88BC18F6-668F-67E5-6D39-54A5230D4BFD}"/>
              </a:ext>
            </a:extLst>
          </p:cNvPr>
          <p:cNvSpPr>
            <a:spLocks noGrp="1"/>
          </p:cNvSpPr>
          <p:nvPr>
            <p:ph type="dt" sz="half" idx="10"/>
          </p:nvPr>
        </p:nvSpPr>
        <p:spPr/>
        <p:txBody>
          <a:bodyPr/>
          <a:lstStyle>
            <a:lvl1pPr fontAlgn="auto">
              <a:spcBef>
                <a:spcPts val="0"/>
              </a:spcBef>
              <a:spcAft>
                <a:spcPts val="0"/>
              </a:spcAft>
              <a:defRPr>
                <a:cs typeface="+mn-cs"/>
              </a:defRPr>
            </a:lvl1pPr>
            <a:extLst/>
          </a:lstStyle>
          <a:p>
            <a:pPr>
              <a:defRPr/>
            </a:pPr>
            <a:r>
              <a:rPr lang="en-US"/>
              <a:t>19/01/2012</a:t>
            </a:r>
          </a:p>
        </p:txBody>
      </p:sp>
      <p:sp>
        <p:nvSpPr>
          <p:cNvPr id="4" name="Footer Placeholder 4">
            <a:extLst>
              <a:ext uri="{FF2B5EF4-FFF2-40B4-BE49-F238E27FC236}">
                <a16:creationId xmlns:a16="http://schemas.microsoft.com/office/drawing/2014/main" id="{310A0A51-8C23-82E7-83D7-96D6C187AF2D}"/>
              </a:ext>
            </a:extLst>
          </p:cNvPr>
          <p:cNvSpPr>
            <a:spLocks noGrp="1"/>
          </p:cNvSpPr>
          <p:nvPr>
            <p:ph type="ftr" sz="quarter" idx="11"/>
          </p:nvPr>
        </p:nvSpPr>
        <p:spPr/>
        <p:txBody>
          <a:bodyPr/>
          <a:lstStyle>
            <a:lvl1pPr fontAlgn="auto">
              <a:spcBef>
                <a:spcPts val="0"/>
              </a:spcBef>
              <a:spcAft>
                <a:spcPts val="0"/>
              </a:spcAft>
              <a:defRPr>
                <a:cs typeface="+mn-cs"/>
              </a:defRPr>
            </a:lvl1pPr>
            <a:extLst/>
          </a:lstStyle>
          <a:p>
            <a:pPr>
              <a:defRPr/>
            </a:pPr>
            <a:endParaRPr lang="en-IE"/>
          </a:p>
        </p:txBody>
      </p:sp>
      <p:sp>
        <p:nvSpPr>
          <p:cNvPr id="5" name="Slide Number Placeholder 5">
            <a:extLst>
              <a:ext uri="{FF2B5EF4-FFF2-40B4-BE49-F238E27FC236}">
                <a16:creationId xmlns:a16="http://schemas.microsoft.com/office/drawing/2014/main" id="{48BBE582-5BDF-59A9-200B-3DE858ECCA0A}"/>
              </a:ext>
            </a:extLst>
          </p:cNvPr>
          <p:cNvSpPr>
            <a:spLocks noGrp="1"/>
          </p:cNvSpPr>
          <p:nvPr>
            <p:ph type="sldNum" sz="quarter" idx="12"/>
          </p:nvPr>
        </p:nvSpPr>
        <p:spPr/>
        <p:txBody>
          <a:bodyPr/>
          <a:lstStyle>
            <a:lvl1pPr>
              <a:defRPr/>
            </a:lvl1pPr>
          </a:lstStyle>
          <a:p>
            <a:pPr>
              <a:defRPr/>
            </a:pPr>
            <a:fld id="{ED32CBC1-B8EE-4141-A991-47B7041335D1}" type="slidenum">
              <a:rPr lang="en-IE" altLang="en-US"/>
              <a:pPr>
                <a:defRPr/>
              </a:pPr>
              <a:t>‹N°›</a:t>
            </a:fld>
            <a:endParaRPr lang="en-IE" altLang="en-US"/>
          </a:p>
        </p:txBody>
      </p:sp>
    </p:spTree>
    <p:extLst>
      <p:ext uri="{BB962C8B-B14F-4D97-AF65-F5344CB8AC3E}">
        <p14:creationId xmlns:p14="http://schemas.microsoft.com/office/powerpoint/2010/main" val="695844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10">
            <a:extLst>
              <a:ext uri="{FF2B5EF4-FFF2-40B4-BE49-F238E27FC236}">
                <a16:creationId xmlns:a16="http://schemas.microsoft.com/office/drawing/2014/main" id="{96322CA9-C331-DACF-4AE1-71C5D367C4ED}"/>
              </a:ext>
            </a:extLst>
          </p:cNvPr>
          <p:cNvSpPr/>
          <p:nvPr/>
        </p:nvSpPr>
        <p:spPr>
          <a:xfrm>
            <a:off x="4849813" y="3005138"/>
            <a:ext cx="242887"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a:solidFill>
                <a:prstClr val="white"/>
              </a:solidFill>
            </a:endParaRPr>
          </a:p>
        </p:txBody>
      </p:sp>
      <p:sp>
        <p:nvSpPr>
          <p:cNvPr id="5" name="Chevron 11">
            <a:extLst>
              <a:ext uri="{FF2B5EF4-FFF2-40B4-BE49-F238E27FC236}">
                <a16:creationId xmlns:a16="http://schemas.microsoft.com/office/drawing/2014/main" id="{8CF7BF25-E3CF-9BEC-DEBB-C1CB128618FB}"/>
              </a:ext>
            </a:extLst>
          </p:cNvPr>
          <p:cNvSpPr/>
          <p:nvPr/>
        </p:nvSpPr>
        <p:spPr>
          <a:xfrm>
            <a:off x="4598988" y="3005138"/>
            <a:ext cx="2460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963168" y="1059712"/>
            <a:ext cx="103632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5230284" y="2931712"/>
            <a:ext cx="6096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a:extLst>
              <a:ext uri="{FF2B5EF4-FFF2-40B4-BE49-F238E27FC236}">
                <a16:creationId xmlns:a16="http://schemas.microsoft.com/office/drawing/2014/main" id="{D21AE1F3-AC7F-955A-E5D8-ECAF615EF673}"/>
              </a:ext>
            </a:extLst>
          </p:cNvPr>
          <p:cNvSpPr>
            <a:spLocks noGrp="1"/>
          </p:cNvSpPr>
          <p:nvPr>
            <p:ph type="dt" sz="half" idx="10"/>
          </p:nvPr>
        </p:nvSpPr>
        <p:spPr/>
        <p:txBody>
          <a:bodyPr/>
          <a:lstStyle>
            <a:lvl1pPr fontAlgn="auto">
              <a:spcBef>
                <a:spcPts val="0"/>
              </a:spcBef>
              <a:spcAft>
                <a:spcPts val="0"/>
              </a:spcAft>
              <a:defRPr>
                <a:solidFill>
                  <a:prstClr val="white"/>
                </a:solidFill>
                <a:cs typeface="+mn-cs"/>
              </a:defRPr>
            </a:lvl1pPr>
            <a:extLst/>
          </a:lstStyle>
          <a:p>
            <a:pPr>
              <a:defRPr/>
            </a:pPr>
            <a:r>
              <a:rPr lang="en-US"/>
              <a:t>19/01/2012</a:t>
            </a:r>
          </a:p>
        </p:txBody>
      </p:sp>
      <p:sp>
        <p:nvSpPr>
          <p:cNvPr id="7" name="Footer Placeholder 4">
            <a:extLst>
              <a:ext uri="{FF2B5EF4-FFF2-40B4-BE49-F238E27FC236}">
                <a16:creationId xmlns:a16="http://schemas.microsoft.com/office/drawing/2014/main" id="{722ABD91-5BD8-4829-05BA-A48D0D2DD675}"/>
              </a:ext>
            </a:extLst>
          </p:cNvPr>
          <p:cNvSpPr>
            <a:spLocks noGrp="1"/>
          </p:cNvSpPr>
          <p:nvPr>
            <p:ph type="ftr" sz="quarter" idx="11"/>
          </p:nvPr>
        </p:nvSpPr>
        <p:spPr/>
        <p:txBody>
          <a:bodyPr/>
          <a:lstStyle>
            <a:lvl1pPr fontAlgn="auto">
              <a:spcBef>
                <a:spcPts val="0"/>
              </a:spcBef>
              <a:spcAft>
                <a:spcPts val="0"/>
              </a:spcAft>
              <a:defRPr>
                <a:solidFill>
                  <a:prstClr val="white"/>
                </a:solidFill>
                <a:cs typeface="+mn-cs"/>
              </a:defRPr>
            </a:lvl1pPr>
            <a:extLst/>
          </a:lstStyle>
          <a:p>
            <a:pPr>
              <a:defRPr/>
            </a:pPr>
            <a:endParaRPr lang="en-IE"/>
          </a:p>
        </p:txBody>
      </p:sp>
      <p:sp>
        <p:nvSpPr>
          <p:cNvPr id="8" name="Slide Number Placeholder 5">
            <a:extLst>
              <a:ext uri="{FF2B5EF4-FFF2-40B4-BE49-F238E27FC236}">
                <a16:creationId xmlns:a16="http://schemas.microsoft.com/office/drawing/2014/main" id="{88D92A1B-CB6F-D0AB-A5FD-ABFCB71E2DF5}"/>
              </a:ext>
            </a:extLst>
          </p:cNvPr>
          <p:cNvSpPr>
            <a:spLocks noGrp="1"/>
          </p:cNvSpPr>
          <p:nvPr>
            <p:ph type="sldNum" sz="quarter" idx="12"/>
          </p:nvPr>
        </p:nvSpPr>
        <p:spPr/>
        <p:txBody>
          <a:bodyPr/>
          <a:lstStyle>
            <a:lvl1pPr>
              <a:defRPr>
                <a:solidFill>
                  <a:srgbClr val="FFFFFF"/>
                </a:solidFill>
              </a:defRPr>
            </a:lvl1pPr>
          </a:lstStyle>
          <a:p>
            <a:pPr>
              <a:defRPr/>
            </a:pPr>
            <a:fld id="{905C7B06-1184-A54F-8DC4-E5C6F43F0C5F}" type="slidenum">
              <a:rPr lang="en-IE" altLang="en-US"/>
              <a:pPr>
                <a:defRPr/>
              </a:pPr>
              <a:t>‹N°›</a:t>
            </a:fld>
            <a:endParaRPr lang="en-IE" altLang="en-US"/>
          </a:p>
        </p:txBody>
      </p:sp>
    </p:spTree>
    <p:extLst>
      <p:ext uri="{BB962C8B-B14F-4D97-AF65-F5344CB8AC3E}">
        <p14:creationId xmlns:p14="http://schemas.microsoft.com/office/powerpoint/2010/main" val="938811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2" name="Date Placeholder 4">
            <a:extLst>
              <a:ext uri="{FF2B5EF4-FFF2-40B4-BE49-F238E27FC236}">
                <a16:creationId xmlns:a16="http://schemas.microsoft.com/office/drawing/2014/main" id="{4DBE0BD7-2E9B-9E4E-20B9-BDB7EAB6FB4F}"/>
              </a:ext>
            </a:extLst>
          </p:cNvPr>
          <p:cNvSpPr>
            <a:spLocks noGrp="1"/>
          </p:cNvSpPr>
          <p:nvPr>
            <p:ph type="dt" sz="half" idx="10"/>
          </p:nvPr>
        </p:nvSpPr>
        <p:spPr/>
        <p:txBody>
          <a:bodyPr/>
          <a:lstStyle>
            <a:lvl1pPr fontAlgn="auto">
              <a:spcBef>
                <a:spcPts val="0"/>
              </a:spcBef>
              <a:spcAft>
                <a:spcPts val="0"/>
              </a:spcAft>
              <a:defRPr>
                <a:solidFill>
                  <a:prstClr val="white"/>
                </a:solidFill>
                <a:cs typeface="+mn-cs"/>
              </a:defRPr>
            </a:lvl1pPr>
            <a:extLst/>
          </a:lstStyle>
          <a:p>
            <a:pPr>
              <a:defRPr/>
            </a:pPr>
            <a:r>
              <a:rPr lang="en-US"/>
              <a:t>19/01/2012</a:t>
            </a:r>
          </a:p>
        </p:txBody>
      </p:sp>
      <p:sp>
        <p:nvSpPr>
          <p:cNvPr id="5" name="Footer Placeholder 5">
            <a:extLst>
              <a:ext uri="{FF2B5EF4-FFF2-40B4-BE49-F238E27FC236}">
                <a16:creationId xmlns:a16="http://schemas.microsoft.com/office/drawing/2014/main" id="{F828F43C-B624-C0B0-8B0D-E95D25F106A3}"/>
              </a:ext>
            </a:extLst>
          </p:cNvPr>
          <p:cNvSpPr>
            <a:spLocks noGrp="1"/>
          </p:cNvSpPr>
          <p:nvPr>
            <p:ph type="ftr" sz="quarter" idx="11"/>
          </p:nvPr>
        </p:nvSpPr>
        <p:spPr/>
        <p:txBody>
          <a:bodyPr/>
          <a:lstStyle>
            <a:lvl1pPr fontAlgn="auto">
              <a:spcBef>
                <a:spcPts val="0"/>
              </a:spcBef>
              <a:spcAft>
                <a:spcPts val="0"/>
              </a:spcAft>
              <a:defRPr>
                <a:solidFill>
                  <a:prstClr val="white"/>
                </a:solidFill>
                <a:cs typeface="+mn-cs"/>
              </a:defRPr>
            </a:lvl1pPr>
            <a:extLst/>
          </a:lstStyle>
          <a:p>
            <a:pPr>
              <a:defRPr/>
            </a:pPr>
            <a:endParaRPr lang="en-IE"/>
          </a:p>
        </p:txBody>
      </p:sp>
      <p:sp>
        <p:nvSpPr>
          <p:cNvPr id="6" name="Slide Number Placeholder 6">
            <a:extLst>
              <a:ext uri="{FF2B5EF4-FFF2-40B4-BE49-F238E27FC236}">
                <a16:creationId xmlns:a16="http://schemas.microsoft.com/office/drawing/2014/main" id="{A9BA19E3-4CE7-04D2-C566-8A1AE6124E89}"/>
              </a:ext>
            </a:extLst>
          </p:cNvPr>
          <p:cNvSpPr>
            <a:spLocks noGrp="1"/>
          </p:cNvSpPr>
          <p:nvPr>
            <p:ph type="sldNum" sz="quarter" idx="12"/>
          </p:nvPr>
        </p:nvSpPr>
        <p:spPr/>
        <p:txBody>
          <a:bodyPr/>
          <a:lstStyle>
            <a:lvl1pPr>
              <a:defRPr>
                <a:solidFill>
                  <a:srgbClr val="FFFFFF"/>
                </a:solidFill>
              </a:defRPr>
            </a:lvl1pPr>
          </a:lstStyle>
          <a:p>
            <a:pPr>
              <a:defRPr/>
            </a:pPr>
            <a:fld id="{AC473B29-60EF-564B-A7DA-F0655C04B87F}" type="slidenum">
              <a:rPr lang="en-IE" altLang="en-US"/>
              <a:pPr>
                <a:defRPr/>
              </a:pPr>
              <a:t>‹N°›</a:t>
            </a:fld>
            <a:endParaRPr lang="en-IE" altLang="en-US"/>
          </a:p>
        </p:txBody>
      </p:sp>
    </p:spTree>
    <p:extLst>
      <p:ext uri="{BB962C8B-B14F-4D97-AF65-F5344CB8AC3E}">
        <p14:creationId xmlns:p14="http://schemas.microsoft.com/office/powerpoint/2010/main" val="8295662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8AC35B-0419-8AA9-7805-5421A026E685}"/>
              </a:ext>
            </a:extLst>
          </p:cNvPr>
          <p:cNvSpPr>
            <a:spLocks noGrp="1"/>
          </p:cNvSpPr>
          <p:nvPr>
            <p:ph type="dt" sz="half" idx="10"/>
          </p:nvPr>
        </p:nvSpPr>
        <p:spPr/>
        <p:txBody>
          <a:bodyPr/>
          <a:lstStyle>
            <a:lvl1pPr fontAlgn="auto">
              <a:spcBef>
                <a:spcPts val="0"/>
              </a:spcBef>
              <a:spcAft>
                <a:spcPts val="0"/>
              </a:spcAft>
              <a:defRPr>
                <a:cs typeface="+mn-cs"/>
              </a:defRPr>
            </a:lvl1pPr>
            <a:extLst/>
          </a:lstStyle>
          <a:p>
            <a:pPr>
              <a:defRPr/>
            </a:pPr>
            <a:r>
              <a:rPr lang="en-US"/>
              <a:t>19/01/2012</a:t>
            </a:r>
          </a:p>
        </p:txBody>
      </p:sp>
      <p:sp>
        <p:nvSpPr>
          <p:cNvPr id="8" name="Footer Placeholder 7">
            <a:extLst>
              <a:ext uri="{FF2B5EF4-FFF2-40B4-BE49-F238E27FC236}">
                <a16:creationId xmlns:a16="http://schemas.microsoft.com/office/drawing/2014/main" id="{0F6E1D6B-CA6B-56A6-59E8-6A22A8291674}"/>
              </a:ext>
            </a:extLst>
          </p:cNvPr>
          <p:cNvSpPr>
            <a:spLocks noGrp="1"/>
          </p:cNvSpPr>
          <p:nvPr>
            <p:ph type="ftr" sz="quarter" idx="11"/>
          </p:nvPr>
        </p:nvSpPr>
        <p:spPr/>
        <p:txBody>
          <a:bodyPr/>
          <a:lstStyle>
            <a:lvl1pPr fontAlgn="auto">
              <a:spcBef>
                <a:spcPts val="0"/>
              </a:spcBef>
              <a:spcAft>
                <a:spcPts val="0"/>
              </a:spcAft>
              <a:defRPr>
                <a:cs typeface="+mn-cs"/>
              </a:defRPr>
            </a:lvl1pPr>
            <a:extLst/>
          </a:lstStyle>
          <a:p>
            <a:pPr>
              <a:defRPr/>
            </a:pPr>
            <a:endParaRPr lang="en-IE"/>
          </a:p>
        </p:txBody>
      </p:sp>
      <p:sp>
        <p:nvSpPr>
          <p:cNvPr id="9" name="Slide Number Placeholder 8">
            <a:extLst>
              <a:ext uri="{FF2B5EF4-FFF2-40B4-BE49-F238E27FC236}">
                <a16:creationId xmlns:a16="http://schemas.microsoft.com/office/drawing/2014/main" id="{9FEE4657-E44E-3791-EA6C-421227CF5FBF}"/>
              </a:ext>
            </a:extLst>
          </p:cNvPr>
          <p:cNvSpPr>
            <a:spLocks noGrp="1"/>
          </p:cNvSpPr>
          <p:nvPr>
            <p:ph type="sldNum" sz="quarter" idx="12"/>
          </p:nvPr>
        </p:nvSpPr>
        <p:spPr/>
        <p:txBody>
          <a:bodyPr/>
          <a:lstStyle>
            <a:lvl1pPr>
              <a:defRPr/>
            </a:lvl1pPr>
          </a:lstStyle>
          <a:p>
            <a:pPr>
              <a:defRPr/>
            </a:pPr>
            <a:fld id="{5A92A077-8E5F-DB4B-AFF2-CF98CCE9D66E}" type="slidenum">
              <a:rPr lang="en-IE" altLang="en-US"/>
              <a:pPr>
                <a:defRPr/>
              </a:pPr>
              <a:t>‹N°›</a:t>
            </a:fld>
            <a:endParaRPr lang="en-IE" altLang="en-US"/>
          </a:p>
        </p:txBody>
      </p:sp>
    </p:spTree>
    <p:extLst>
      <p:ext uri="{BB962C8B-B14F-4D97-AF65-F5344CB8AC3E}">
        <p14:creationId xmlns:p14="http://schemas.microsoft.com/office/powerpoint/2010/main" val="19038504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2" name="Date Placeholder 2">
            <a:extLst>
              <a:ext uri="{FF2B5EF4-FFF2-40B4-BE49-F238E27FC236}">
                <a16:creationId xmlns:a16="http://schemas.microsoft.com/office/drawing/2014/main" id="{4EC618B4-3BA9-651C-3D7A-08DCA6806E1F}"/>
              </a:ext>
            </a:extLst>
          </p:cNvPr>
          <p:cNvSpPr>
            <a:spLocks noGrp="1"/>
          </p:cNvSpPr>
          <p:nvPr>
            <p:ph type="dt" sz="half" idx="10"/>
          </p:nvPr>
        </p:nvSpPr>
        <p:spPr/>
        <p:txBody>
          <a:bodyPr/>
          <a:lstStyle>
            <a:lvl1pPr fontAlgn="auto">
              <a:spcBef>
                <a:spcPts val="0"/>
              </a:spcBef>
              <a:spcAft>
                <a:spcPts val="0"/>
              </a:spcAft>
              <a:defRPr>
                <a:solidFill>
                  <a:prstClr val="white"/>
                </a:solidFill>
                <a:cs typeface="+mn-cs"/>
              </a:defRPr>
            </a:lvl1pPr>
            <a:extLst/>
          </a:lstStyle>
          <a:p>
            <a:pPr>
              <a:defRPr/>
            </a:pPr>
            <a:r>
              <a:rPr lang="en-US"/>
              <a:t>19/01/2012</a:t>
            </a:r>
          </a:p>
        </p:txBody>
      </p:sp>
      <p:sp>
        <p:nvSpPr>
          <p:cNvPr id="3" name="Footer Placeholder 3">
            <a:extLst>
              <a:ext uri="{FF2B5EF4-FFF2-40B4-BE49-F238E27FC236}">
                <a16:creationId xmlns:a16="http://schemas.microsoft.com/office/drawing/2014/main" id="{5C78FAA5-59DF-1F37-6105-BF899E18C605}"/>
              </a:ext>
            </a:extLst>
          </p:cNvPr>
          <p:cNvSpPr>
            <a:spLocks noGrp="1"/>
          </p:cNvSpPr>
          <p:nvPr>
            <p:ph type="ftr" sz="quarter" idx="11"/>
          </p:nvPr>
        </p:nvSpPr>
        <p:spPr/>
        <p:txBody>
          <a:bodyPr/>
          <a:lstStyle>
            <a:lvl1pPr fontAlgn="auto">
              <a:spcBef>
                <a:spcPts val="0"/>
              </a:spcBef>
              <a:spcAft>
                <a:spcPts val="0"/>
              </a:spcAft>
              <a:defRPr>
                <a:solidFill>
                  <a:prstClr val="white"/>
                </a:solidFill>
                <a:cs typeface="+mn-cs"/>
              </a:defRPr>
            </a:lvl1pPr>
            <a:extLst/>
          </a:lstStyle>
          <a:p>
            <a:pPr>
              <a:defRPr/>
            </a:pPr>
            <a:endParaRPr lang="en-IE"/>
          </a:p>
        </p:txBody>
      </p:sp>
      <p:sp>
        <p:nvSpPr>
          <p:cNvPr id="4" name="Slide Number Placeholder 4">
            <a:extLst>
              <a:ext uri="{FF2B5EF4-FFF2-40B4-BE49-F238E27FC236}">
                <a16:creationId xmlns:a16="http://schemas.microsoft.com/office/drawing/2014/main" id="{75D805E6-F214-4174-F291-109BD6DB696C}"/>
              </a:ext>
            </a:extLst>
          </p:cNvPr>
          <p:cNvSpPr>
            <a:spLocks noGrp="1"/>
          </p:cNvSpPr>
          <p:nvPr>
            <p:ph type="sldNum" sz="quarter" idx="12"/>
          </p:nvPr>
        </p:nvSpPr>
        <p:spPr/>
        <p:txBody>
          <a:bodyPr/>
          <a:lstStyle>
            <a:lvl1pPr>
              <a:defRPr>
                <a:solidFill>
                  <a:srgbClr val="FFFFFF"/>
                </a:solidFill>
              </a:defRPr>
            </a:lvl1pPr>
          </a:lstStyle>
          <a:p>
            <a:pPr>
              <a:defRPr/>
            </a:pPr>
            <a:fld id="{6C35B2EE-6C7A-CF4D-9A50-B320690FB395}" type="slidenum">
              <a:rPr lang="en-IE" altLang="en-US"/>
              <a:pPr>
                <a:defRPr/>
              </a:pPr>
              <a:t>‹N°›</a:t>
            </a:fld>
            <a:endParaRPr lang="en-IE" altLang="en-US"/>
          </a:p>
        </p:txBody>
      </p:sp>
    </p:spTree>
    <p:extLst>
      <p:ext uri="{BB962C8B-B14F-4D97-AF65-F5344CB8AC3E}">
        <p14:creationId xmlns:p14="http://schemas.microsoft.com/office/powerpoint/2010/main" val="10073791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9057B1-432C-ED70-2FF5-FA7117A3AC05}"/>
              </a:ext>
            </a:extLst>
          </p:cNvPr>
          <p:cNvSpPr>
            <a:spLocks noGrp="1"/>
          </p:cNvSpPr>
          <p:nvPr>
            <p:ph type="dt" sz="half" idx="10"/>
          </p:nvPr>
        </p:nvSpPr>
        <p:spPr/>
        <p:txBody>
          <a:bodyPr/>
          <a:lstStyle>
            <a:lvl1pPr fontAlgn="auto">
              <a:spcBef>
                <a:spcPts val="0"/>
              </a:spcBef>
              <a:spcAft>
                <a:spcPts val="0"/>
              </a:spcAft>
              <a:defRPr>
                <a:cs typeface="+mn-cs"/>
              </a:defRPr>
            </a:lvl1pPr>
            <a:extLst/>
          </a:lstStyle>
          <a:p>
            <a:pPr>
              <a:defRPr/>
            </a:pPr>
            <a:r>
              <a:rPr lang="en-US"/>
              <a:t>19/01/2012</a:t>
            </a:r>
          </a:p>
        </p:txBody>
      </p:sp>
      <p:sp>
        <p:nvSpPr>
          <p:cNvPr id="3" name="Footer Placeholder 2">
            <a:extLst>
              <a:ext uri="{FF2B5EF4-FFF2-40B4-BE49-F238E27FC236}">
                <a16:creationId xmlns:a16="http://schemas.microsoft.com/office/drawing/2014/main" id="{BCD3A467-F4E8-BA4E-D8CF-B1261D4E79EA}"/>
              </a:ext>
            </a:extLst>
          </p:cNvPr>
          <p:cNvSpPr>
            <a:spLocks noGrp="1"/>
          </p:cNvSpPr>
          <p:nvPr>
            <p:ph type="ftr" sz="quarter" idx="11"/>
          </p:nvPr>
        </p:nvSpPr>
        <p:spPr/>
        <p:txBody>
          <a:bodyPr/>
          <a:lstStyle>
            <a:lvl1pPr fontAlgn="auto">
              <a:spcBef>
                <a:spcPts val="0"/>
              </a:spcBef>
              <a:spcAft>
                <a:spcPts val="0"/>
              </a:spcAft>
              <a:defRPr>
                <a:cs typeface="+mn-cs"/>
              </a:defRPr>
            </a:lvl1pPr>
            <a:extLst/>
          </a:lstStyle>
          <a:p>
            <a:pPr>
              <a:defRPr/>
            </a:pPr>
            <a:endParaRPr lang="en-IE"/>
          </a:p>
        </p:txBody>
      </p:sp>
      <p:sp>
        <p:nvSpPr>
          <p:cNvPr id="4" name="Slide Number Placeholder 3">
            <a:extLst>
              <a:ext uri="{FF2B5EF4-FFF2-40B4-BE49-F238E27FC236}">
                <a16:creationId xmlns:a16="http://schemas.microsoft.com/office/drawing/2014/main" id="{1D1375A5-DA69-7B2A-2205-390BFAC4C5A0}"/>
              </a:ext>
            </a:extLst>
          </p:cNvPr>
          <p:cNvSpPr>
            <a:spLocks noGrp="1"/>
          </p:cNvSpPr>
          <p:nvPr>
            <p:ph type="sldNum" sz="quarter" idx="12"/>
          </p:nvPr>
        </p:nvSpPr>
        <p:spPr/>
        <p:txBody>
          <a:bodyPr/>
          <a:lstStyle>
            <a:lvl1pPr>
              <a:defRPr/>
            </a:lvl1pPr>
          </a:lstStyle>
          <a:p>
            <a:pPr>
              <a:defRPr/>
            </a:pPr>
            <a:fld id="{36A96E43-429F-414B-9764-DA4B83CF3BDD}" type="slidenum">
              <a:rPr lang="en-IE" altLang="en-US"/>
              <a:pPr>
                <a:defRPr/>
              </a:pPr>
              <a:t>‹N°›</a:t>
            </a:fld>
            <a:endParaRPr lang="en-IE" altLang="en-US"/>
          </a:p>
        </p:txBody>
      </p:sp>
    </p:spTree>
    <p:extLst>
      <p:ext uri="{BB962C8B-B14F-4D97-AF65-F5344CB8AC3E}">
        <p14:creationId xmlns:p14="http://schemas.microsoft.com/office/powerpoint/2010/main" val="19772136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323D7E-C36D-6DAF-56AB-0F659C1692AA}"/>
              </a:ext>
            </a:extLst>
          </p:cNvPr>
          <p:cNvSpPr>
            <a:spLocks noGrp="1"/>
          </p:cNvSpPr>
          <p:nvPr>
            <p:ph type="dt" sz="half" idx="10"/>
          </p:nvPr>
        </p:nvSpPr>
        <p:spPr/>
        <p:txBody>
          <a:bodyPr/>
          <a:lstStyle>
            <a:lvl1pPr fontAlgn="auto">
              <a:spcBef>
                <a:spcPts val="0"/>
              </a:spcBef>
              <a:spcAft>
                <a:spcPts val="0"/>
              </a:spcAft>
              <a:defRPr>
                <a:cs typeface="+mn-cs"/>
              </a:defRPr>
            </a:lvl1pPr>
            <a:extLst/>
          </a:lstStyle>
          <a:p>
            <a:pPr>
              <a:defRPr/>
            </a:pPr>
            <a:r>
              <a:rPr lang="en-US"/>
              <a:t>19/01/2012</a:t>
            </a:r>
          </a:p>
        </p:txBody>
      </p:sp>
      <p:sp>
        <p:nvSpPr>
          <p:cNvPr id="6" name="Footer Placeholder 5">
            <a:extLst>
              <a:ext uri="{FF2B5EF4-FFF2-40B4-BE49-F238E27FC236}">
                <a16:creationId xmlns:a16="http://schemas.microsoft.com/office/drawing/2014/main" id="{1A6DDC71-06D1-DD4B-4437-E8F8A0F03FF2}"/>
              </a:ext>
            </a:extLst>
          </p:cNvPr>
          <p:cNvSpPr>
            <a:spLocks noGrp="1"/>
          </p:cNvSpPr>
          <p:nvPr>
            <p:ph type="ftr" sz="quarter" idx="11"/>
          </p:nvPr>
        </p:nvSpPr>
        <p:spPr/>
        <p:txBody>
          <a:bodyPr/>
          <a:lstStyle>
            <a:lvl1pPr fontAlgn="auto">
              <a:spcBef>
                <a:spcPts val="0"/>
              </a:spcBef>
              <a:spcAft>
                <a:spcPts val="0"/>
              </a:spcAft>
              <a:defRPr>
                <a:cs typeface="+mn-cs"/>
              </a:defRPr>
            </a:lvl1pPr>
            <a:extLst/>
          </a:lstStyle>
          <a:p>
            <a:pPr>
              <a:defRPr/>
            </a:pPr>
            <a:endParaRPr lang="en-IE"/>
          </a:p>
        </p:txBody>
      </p:sp>
      <p:sp>
        <p:nvSpPr>
          <p:cNvPr id="7" name="Slide Number Placeholder 6">
            <a:extLst>
              <a:ext uri="{FF2B5EF4-FFF2-40B4-BE49-F238E27FC236}">
                <a16:creationId xmlns:a16="http://schemas.microsoft.com/office/drawing/2014/main" id="{431B03BE-348F-BD25-DB33-6609BAC1DE43}"/>
              </a:ext>
            </a:extLst>
          </p:cNvPr>
          <p:cNvSpPr>
            <a:spLocks noGrp="1"/>
          </p:cNvSpPr>
          <p:nvPr>
            <p:ph type="sldNum" sz="quarter" idx="12"/>
          </p:nvPr>
        </p:nvSpPr>
        <p:spPr/>
        <p:txBody>
          <a:bodyPr/>
          <a:lstStyle>
            <a:lvl1pPr>
              <a:defRPr/>
            </a:lvl1pPr>
          </a:lstStyle>
          <a:p>
            <a:pPr>
              <a:defRPr/>
            </a:pPr>
            <a:fld id="{54933AC9-9BFC-5347-963E-6F8CCBAFD524}" type="slidenum">
              <a:rPr lang="en-IE" altLang="en-US"/>
              <a:pPr>
                <a:defRPr/>
              </a:pPr>
              <a:t>‹N°›</a:t>
            </a:fld>
            <a:endParaRPr lang="en-IE" altLang="en-US"/>
          </a:p>
        </p:txBody>
      </p:sp>
    </p:spTree>
    <p:extLst>
      <p:ext uri="{BB962C8B-B14F-4D97-AF65-F5344CB8AC3E}">
        <p14:creationId xmlns:p14="http://schemas.microsoft.com/office/powerpoint/2010/main" val="4136606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10">
            <a:extLst>
              <a:ext uri="{FF2B5EF4-FFF2-40B4-BE49-F238E27FC236}">
                <a16:creationId xmlns:a16="http://schemas.microsoft.com/office/drawing/2014/main" id="{16DDF2C7-69F6-B204-E50A-28D2428FA2DF}"/>
              </a:ext>
            </a:extLst>
          </p:cNvPr>
          <p:cNvSpPr>
            <a:spLocks/>
          </p:cNvSpPr>
          <p:nvPr/>
        </p:nvSpPr>
        <p:spPr bwMode="auto">
          <a:xfrm>
            <a:off x="666750" y="5945188"/>
            <a:ext cx="6586538"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solidFill>
                <a:prstClr val="white"/>
              </a:solidFill>
              <a:latin typeface="+mn-lt"/>
              <a:cs typeface="Arial" charset="0"/>
            </a:endParaRPr>
          </a:p>
        </p:txBody>
      </p:sp>
      <p:sp>
        <p:nvSpPr>
          <p:cNvPr id="6" name="Freeform 15">
            <a:extLst>
              <a:ext uri="{FF2B5EF4-FFF2-40B4-BE49-F238E27FC236}">
                <a16:creationId xmlns:a16="http://schemas.microsoft.com/office/drawing/2014/main" id="{598ECED5-AF4E-C627-BAC7-FD3361E5D371}"/>
              </a:ext>
            </a:extLst>
          </p:cNvPr>
          <p:cNvSpPr>
            <a:spLocks/>
          </p:cNvSpPr>
          <p:nvPr/>
        </p:nvSpPr>
        <p:spPr bwMode="auto">
          <a:xfrm>
            <a:off x="647700" y="5938838"/>
            <a:ext cx="4921250" cy="933450"/>
          </a:xfrm>
          <a:custGeom>
            <a:avLst/>
            <a:gdLst>
              <a:gd name="T0" fmla="*/ 0 w 5591"/>
              <a:gd name="T1" fmla="*/ 0 h 588"/>
              <a:gd name="T2" fmla="*/ 2147483646 w 5591"/>
              <a:gd name="T3" fmla="*/ 0 h 588"/>
              <a:gd name="T4" fmla="*/ 2147483646 w 5591"/>
              <a:gd name="T5" fmla="*/ 2147483646 h 588"/>
              <a:gd name="T6" fmla="*/ 214748364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fr-FR"/>
          </a:p>
        </p:txBody>
      </p:sp>
      <p:sp>
        <p:nvSpPr>
          <p:cNvPr id="7" name="Right Triangle 3">
            <a:extLst>
              <a:ext uri="{FF2B5EF4-FFF2-40B4-BE49-F238E27FC236}">
                <a16:creationId xmlns:a16="http://schemas.microsoft.com/office/drawing/2014/main" id="{29359B11-9C55-EA32-7EB4-3AD1EC607214}"/>
              </a:ext>
            </a:extLst>
          </p:cNvPr>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cxnSp>
        <p:nvCxnSpPr>
          <p:cNvPr id="8" name="Straight Connector 4">
            <a:extLst>
              <a:ext uri="{FF2B5EF4-FFF2-40B4-BE49-F238E27FC236}">
                <a16:creationId xmlns:a16="http://schemas.microsoft.com/office/drawing/2014/main" id="{2059F995-8FBF-34D3-CC09-33306673AEB0}"/>
              </a:ext>
            </a:extLst>
          </p:cNvPr>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8">
            <a:extLst>
              <a:ext uri="{FF2B5EF4-FFF2-40B4-BE49-F238E27FC236}">
                <a16:creationId xmlns:a16="http://schemas.microsoft.com/office/drawing/2014/main" id="{0E2E04BA-6721-5E5E-B42B-CE74C5339FA3}"/>
              </a:ext>
            </a:extLst>
          </p:cNvPr>
          <p:cNvSpPr/>
          <p:nvPr/>
        </p:nvSpPr>
        <p:spPr>
          <a:xfrm>
            <a:off x="11552238" y="4987925"/>
            <a:ext cx="244475"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a:solidFill>
                <a:prstClr val="white"/>
              </a:solidFill>
            </a:endParaRPr>
          </a:p>
        </p:txBody>
      </p:sp>
      <p:sp>
        <p:nvSpPr>
          <p:cNvPr id="10" name="Chevron 19">
            <a:extLst>
              <a:ext uri="{FF2B5EF4-FFF2-40B4-BE49-F238E27FC236}">
                <a16:creationId xmlns:a16="http://schemas.microsoft.com/office/drawing/2014/main" id="{10FFEEE5-6D35-B628-2F57-BF573639887A}"/>
              </a:ext>
            </a:extLst>
          </p:cNvPr>
          <p:cNvSpPr/>
          <p:nvPr/>
        </p:nvSpPr>
        <p:spPr>
          <a:xfrm>
            <a:off x="11303000" y="4987925"/>
            <a:ext cx="242888"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fontAlgn="auto" hangingPunct="1">
              <a:spcBef>
                <a:spcPts val="0"/>
              </a:spcBef>
              <a:spcAft>
                <a:spcPts val="0"/>
              </a:spcAft>
              <a:defRPr/>
            </a:pPr>
            <a:endParaRPr lang="en-US">
              <a:solidFill>
                <a:prstClr val="white"/>
              </a:solidFill>
            </a:endParaRPr>
          </a:p>
        </p:txBody>
      </p:sp>
      <p:sp>
        <p:nvSpPr>
          <p:cNvPr id="4" name="Text Placeholder 3"/>
          <p:cNvSpPr>
            <a:spLocks noGrp="1"/>
          </p:cNvSpPr>
          <p:nvPr>
            <p:ph type="body" sz="half" idx="2"/>
          </p:nvPr>
        </p:nvSpPr>
        <p:spPr>
          <a:xfrm>
            <a:off x="1521643" y="5443402"/>
            <a:ext cx="95504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endParaRPr lang="en-US" noProof="0"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a:extLst>
              <a:ext uri="{FF2B5EF4-FFF2-40B4-BE49-F238E27FC236}">
                <a16:creationId xmlns:a16="http://schemas.microsoft.com/office/drawing/2014/main" id="{9A964265-0291-F1E0-60E5-6258BDCC18E6}"/>
              </a:ext>
            </a:extLst>
          </p:cNvPr>
          <p:cNvSpPr>
            <a:spLocks noGrp="1"/>
          </p:cNvSpPr>
          <p:nvPr>
            <p:ph type="dt" sz="half" idx="10"/>
          </p:nvPr>
        </p:nvSpPr>
        <p:spPr/>
        <p:txBody>
          <a:bodyPr/>
          <a:lstStyle>
            <a:lvl1pPr fontAlgn="auto">
              <a:spcBef>
                <a:spcPts val="0"/>
              </a:spcBef>
              <a:spcAft>
                <a:spcPts val="0"/>
              </a:spcAft>
              <a:defRPr>
                <a:solidFill>
                  <a:prstClr val="white"/>
                </a:solidFill>
                <a:cs typeface="+mn-cs"/>
              </a:defRPr>
            </a:lvl1pPr>
            <a:extLst/>
          </a:lstStyle>
          <a:p>
            <a:pPr>
              <a:defRPr/>
            </a:pPr>
            <a:r>
              <a:rPr lang="en-US"/>
              <a:t>19/01/2012</a:t>
            </a:r>
          </a:p>
        </p:txBody>
      </p:sp>
      <p:sp>
        <p:nvSpPr>
          <p:cNvPr id="12" name="Footer Placeholder 5">
            <a:extLst>
              <a:ext uri="{FF2B5EF4-FFF2-40B4-BE49-F238E27FC236}">
                <a16:creationId xmlns:a16="http://schemas.microsoft.com/office/drawing/2014/main" id="{AEF27FF9-5FD9-1FDB-227E-A1EF3A287102}"/>
              </a:ext>
            </a:extLst>
          </p:cNvPr>
          <p:cNvSpPr>
            <a:spLocks noGrp="1"/>
          </p:cNvSpPr>
          <p:nvPr>
            <p:ph type="ftr" sz="quarter" idx="11"/>
          </p:nvPr>
        </p:nvSpPr>
        <p:spPr/>
        <p:txBody>
          <a:bodyPr/>
          <a:lstStyle>
            <a:lvl1pPr fontAlgn="auto">
              <a:spcBef>
                <a:spcPts val="0"/>
              </a:spcBef>
              <a:spcAft>
                <a:spcPts val="0"/>
              </a:spcAft>
              <a:defRPr>
                <a:solidFill>
                  <a:prstClr val="white"/>
                </a:solidFill>
                <a:cs typeface="+mn-cs"/>
              </a:defRPr>
            </a:lvl1pPr>
            <a:extLst/>
          </a:lstStyle>
          <a:p>
            <a:pPr>
              <a:defRPr/>
            </a:pPr>
            <a:endParaRPr lang="en-IE"/>
          </a:p>
        </p:txBody>
      </p:sp>
      <p:sp>
        <p:nvSpPr>
          <p:cNvPr id="13" name="Slide Number Placeholder 6">
            <a:extLst>
              <a:ext uri="{FF2B5EF4-FFF2-40B4-BE49-F238E27FC236}">
                <a16:creationId xmlns:a16="http://schemas.microsoft.com/office/drawing/2014/main" id="{FB1B8EC5-BFE5-A602-F8FD-2D0FE3054017}"/>
              </a:ext>
            </a:extLst>
          </p:cNvPr>
          <p:cNvSpPr>
            <a:spLocks noGrp="1"/>
          </p:cNvSpPr>
          <p:nvPr>
            <p:ph type="sldNum" sz="quarter" idx="12"/>
          </p:nvPr>
        </p:nvSpPr>
        <p:spPr/>
        <p:txBody>
          <a:bodyPr/>
          <a:lstStyle>
            <a:lvl1pPr>
              <a:defRPr>
                <a:solidFill>
                  <a:srgbClr val="FFFFFF"/>
                </a:solidFill>
              </a:defRPr>
            </a:lvl1pPr>
          </a:lstStyle>
          <a:p>
            <a:pPr>
              <a:defRPr/>
            </a:pPr>
            <a:fld id="{6212C363-6BAA-B844-87F3-4CB1AC27EEA6}" type="slidenum">
              <a:rPr lang="en-IE" altLang="en-US"/>
              <a:pPr>
                <a:defRPr/>
              </a:pPr>
              <a:t>‹N°›</a:t>
            </a:fld>
            <a:endParaRPr lang="en-IE" altLang="en-US"/>
          </a:p>
        </p:txBody>
      </p:sp>
    </p:spTree>
    <p:extLst>
      <p:ext uri="{BB962C8B-B14F-4D97-AF65-F5344CB8AC3E}">
        <p14:creationId xmlns:p14="http://schemas.microsoft.com/office/powerpoint/2010/main" val="37359781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481330"/>
            <a:ext cx="109728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E7441E-103F-9DC5-086C-405E3922BDDB}"/>
              </a:ext>
            </a:extLst>
          </p:cNvPr>
          <p:cNvSpPr>
            <a:spLocks noGrp="1"/>
          </p:cNvSpPr>
          <p:nvPr>
            <p:ph type="dt" sz="half" idx="10"/>
          </p:nvPr>
        </p:nvSpPr>
        <p:spPr/>
        <p:txBody>
          <a:bodyPr/>
          <a:lstStyle>
            <a:lvl1pPr fontAlgn="auto">
              <a:spcBef>
                <a:spcPts val="0"/>
              </a:spcBef>
              <a:spcAft>
                <a:spcPts val="0"/>
              </a:spcAft>
              <a:defRPr>
                <a:cs typeface="+mn-cs"/>
              </a:defRPr>
            </a:lvl1pPr>
            <a:extLst/>
          </a:lstStyle>
          <a:p>
            <a:pPr>
              <a:defRPr/>
            </a:pPr>
            <a:r>
              <a:rPr lang="en-US"/>
              <a:t>19/01/2012</a:t>
            </a:r>
          </a:p>
        </p:txBody>
      </p:sp>
      <p:sp>
        <p:nvSpPr>
          <p:cNvPr id="5" name="Footer Placeholder 4">
            <a:extLst>
              <a:ext uri="{FF2B5EF4-FFF2-40B4-BE49-F238E27FC236}">
                <a16:creationId xmlns:a16="http://schemas.microsoft.com/office/drawing/2014/main" id="{E1164489-D7BD-A786-E1C1-C94D6550731C}"/>
              </a:ext>
            </a:extLst>
          </p:cNvPr>
          <p:cNvSpPr>
            <a:spLocks noGrp="1"/>
          </p:cNvSpPr>
          <p:nvPr>
            <p:ph type="ftr" sz="quarter" idx="11"/>
          </p:nvPr>
        </p:nvSpPr>
        <p:spPr/>
        <p:txBody>
          <a:bodyPr/>
          <a:lstStyle>
            <a:lvl1pPr fontAlgn="auto">
              <a:spcBef>
                <a:spcPts val="0"/>
              </a:spcBef>
              <a:spcAft>
                <a:spcPts val="0"/>
              </a:spcAft>
              <a:defRPr>
                <a:cs typeface="+mn-cs"/>
              </a:defRPr>
            </a:lvl1pPr>
            <a:extLst/>
          </a:lstStyle>
          <a:p>
            <a:pPr>
              <a:defRPr/>
            </a:pPr>
            <a:endParaRPr lang="en-IE"/>
          </a:p>
        </p:txBody>
      </p:sp>
      <p:sp>
        <p:nvSpPr>
          <p:cNvPr id="6" name="Slide Number Placeholder 5">
            <a:extLst>
              <a:ext uri="{FF2B5EF4-FFF2-40B4-BE49-F238E27FC236}">
                <a16:creationId xmlns:a16="http://schemas.microsoft.com/office/drawing/2014/main" id="{A957E9C6-7439-0101-F191-3B877D247244}"/>
              </a:ext>
            </a:extLst>
          </p:cNvPr>
          <p:cNvSpPr>
            <a:spLocks noGrp="1"/>
          </p:cNvSpPr>
          <p:nvPr>
            <p:ph type="sldNum" sz="quarter" idx="12"/>
          </p:nvPr>
        </p:nvSpPr>
        <p:spPr/>
        <p:txBody>
          <a:bodyPr/>
          <a:lstStyle>
            <a:lvl1pPr>
              <a:defRPr/>
            </a:lvl1pPr>
          </a:lstStyle>
          <a:p>
            <a:pPr>
              <a:defRPr/>
            </a:pPr>
            <a:fld id="{AD402BEA-FE9F-A740-876F-B5CE2ADD3F8C}" type="slidenum">
              <a:rPr lang="en-IE" altLang="en-US"/>
              <a:pPr>
                <a:defRPr/>
              </a:pPr>
              <a:t>‹N°›</a:t>
            </a:fld>
            <a:endParaRPr lang="en-IE" altLang="en-US"/>
          </a:p>
        </p:txBody>
      </p:sp>
    </p:spTree>
    <p:extLst>
      <p:ext uri="{BB962C8B-B14F-4D97-AF65-F5344CB8AC3E}">
        <p14:creationId xmlns:p14="http://schemas.microsoft.com/office/powerpoint/2010/main" val="1266855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4328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BE36D4-875D-8CB5-FA0D-B5723DEED190}"/>
              </a:ext>
            </a:extLst>
          </p:cNvPr>
          <p:cNvSpPr>
            <a:spLocks noGrp="1"/>
          </p:cNvSpPr>
          <p:nvPr>
            <p:ph type="dt" sz="half" idx="10"/>
          </p:nvPr>
        </p:nvSpPr>
        <p:spPr/>
        <p:txBody>
          <a:bodyPr/>
          <a:lstStyle>
            <a:lvl1pPr fontAlgn="auto">
              <a:spcBef>
                <a:spcPts val="0"/>
              </a:spcBef>
              <a:spcAft>
                <a:spcPts val="0"/>
              </a:spcAft>
              <a:defRPr>
                <a:cs typeface="+mn-cs"/>
              </a:defRPr>
            </a:lvl1pPr>
            <a:extLst/>
          </a:lstStyle>
          <a:p>
            <a:pPr>
              <a:defRPr/>
            </a:pPr>
            <a:r>
              <a:rPr lang="en-US"/>
              <a:t>19/01/2012</a:t>
            </a:r>
          </a:p>
        </p:txBody>
      </p:sp>
      <p:sp>
        <p:nvSpPr>
          <p:cNvPr id="5" name="Footer Placeholder 4">
            <a:extLst>
              <a:ext uri="{FF2B5EF4-FFF2-40B4-BE49-F238E27FC236}">
                <a16:creationId xmlns:a16="http://schemas.microsoft.com/office/drawing/2014/main" id="{21E9C87A-AE61-AE45-7C2B-66C5CAA2FBF7}"/>
              </a:ext>
            </a:extLst>
          </p:cNvPr>
          <p:cNvSpPr>
            <a:spLocks noGrp="1"/>
          </p:cNvSpPr>
          <p:nvPr>
            <p:ph type="ftr" sz="quarter" idx="11"/>
          </p:nvPr>
        </p:nvSpPr>
        <p:spPr/>
        <p:txBody>
          <a:bodyPr/>
          <a:lstStyle>
            <a:lvl1pPr fontAlgn="auto">
              <a:spcBef>
                <a:spcPts val="0"/>
              </a:spcBef>
              <a:spcAft>
                <a:spcPts val="0"/>
              </a:spcAft>
              <a:defRPr>
                <a:cs typeface="+mn-cs"/>
              </a:defRPr>
            </a:lvl1pPr>
            <a:extLst/>
          </a:lstStyle>
          <a:p>
            <a:pPr>
              <a:defRPr/>
            </a:pPr>
            <a:endParaRPr lang="en-IE"/>
          </a:p>
        </p:txBody>
      </p:sp>
      <p:sp>
        <p:nvSpPr>
          <p:cNvPr id="6" name="Slide Number Placeholder 5">
            <a:extLst>
              <a:ext uri="{FF2B5EF4-FFF2-40B4-BE49-F238E27FC236}">
                <a16:creationId xmlns:a16="http://schemas.microsoft.com/office/drawing/2014/main" id="{8089AE9A-09AD-7CC6-6A78-3716D3CDD2B0}"/>
              </a:ext>
            </a:extLst>
          </p:cNvPr>
          <p:cNvSpPr>
            <a:spLocks noGrp="1"/>
          </p:cNvSpPr>
          <p:nvPr>
            <p:ph type="sldNum" sz="quarter" idx="12"/>
          </p:nvPr>
        </p:nvSpPr>
        <p:spPr/>
        <p:txBody>
          <a:bodyPr/>
          <a:lstStyle>
            <a:lvl1pPr>
              <a:defRPr/>
            </a:lvl1pPr>
          </a:lstStyle>
          <a:p>
            <a:pPr>
              <a:defRPr/>
            </a:pPr>
            <a:fld id="{DF540EDF-846F-FA43-965B-251CEB8E7148}" type="slidenum">
              <a:rPr lang="en-IE" altLang="en-US"/>
              <a:pPr>
                <a:defRPr/>
              </a:pPr>
              <a:t>‹N°›</a:t>
            </a:fld>
            <a:endParaRPr lang="en-IE" altLang="en-US"/>
          </a:p>
        </p:txBody>
      </p:sp>
    </p:spTree>
    <p:extLst>
      <p:ext uri="{BB962C8B-B14F-4D97-AF65-F5344CB8AC3E}">
        <p14:creationId xmlns:p14="http://schemas.microsoft.com/office/powerpoint/2010/main" val="3494824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2.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26" name="Group 6">
            <a:extLst>
              <a:ext uri="{FF2B5EF4-FFF2-40B4-BE49-F238E27FC236}">
                <a16:creationId xmlns:a16="http://schemas.microsoft.com/office/drawing/2014/main" id="{DC0B89D8-93B0-1778-EC90-266A84EDF471}"/>
              </a:ext>
            </a:extLst>
          </p:cNvPr>
          <p:cNvGrpSpPr>
            <a:grpSpLocks/>
          </p:cNvGrpSpPr>
          <p:nvPr/>
        </p:nvGrpSpPr>
        <p:grpSpPr bwMode="auto">
          <a:xfrm>
            <a:off x="150813" y="0"/>
            <a:ext cx="2436812" cy="6858000"/>
            <a:chOff x="1320800" y="0"/>
            <a:chExt cx="2436813" cy="6858001"/>
          </a:xfrm>
        </p:grpSpPr>
        <p:sp>
          <p:nvSpPr>
            <p:cNvPr id="1032" name="Freeform 6">
              <a:extLst>
                <a:ext uri="{FF2B5EF4-FFF2-40B4-BE49-F238E27FC236}">
                  <a16:creationId xmlns:a16="http://schemas.microsoft.com/office/drawing/2014/main" id="{2AB3248F-FF20-C0CA-0445-45EF5F83BA41}"/>
                </a:ext>
              </a:extLst>
            </p:cNvPr>
            <p:cNvSpPr>
              <a:spLocks/>
            </p:cNvSpPr>
            <p:nvPr/>
          </p:nvSpPr>
          <p:spPr bwMode="auto">
            <a:xfrm>
              <a:off x="1627188" y="0"/>
              <a:ext cx="1122363" cy="5329238"/>
            </a:xfrm>
            <a:custGeom>
              <a:avLst/>
              <a:gdLst>
                <a:gd name="T0" fmla="*/ 0 w 707"/>
                <a:gd name="T1" fmla="*/ 2147483646 h 3357"/>
                <a:gd name="T2" fmla="*/ 2147483646 w 707"/>
                <a:gd name="T3" fmla="*/ 2147483646 h 3357"/>
                <a:gd name="T4" fmla="*/ 2147483646 w 707"/>
                <a:gd name="T5" fmla="*/ 0 h 3357"/>
                <a:gd name="T6" fmla="*/ 2147483646 w 707"/>
                <a:gd name="T7" fmla="*/ 0 h 3357"/>
                <a:gd name="T8" fmla="*/ 0 w 707"/>
                <a:gd name="T9" fmla="*/ 2147483646 h 33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7" h="3357">
                  <a:moveTo>
                    <a:pt x="0" y="3330"/>
                  </a:moveTo>
                  <a:lnTo>
                    <a:pt x="156" y="3357"/>
                  </a:lnTo>
                  <a:lnTo>
                    <a:pt x="707" y="0"/>
                  </a:lnTo>
                  <a:lnTo>
                    <a:pt x="547" y="0"/>
                  </a:lnTo>
                  <a:lnTo>
                    <a:pt x="0" y="333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9" name="Freeform 7">
              <a:extLst>
                <a:ext uri="{FF2B5EF4-FFF2-40B4-BE49-F238E27FC236}">
                  <a16:creationId xmlns:a16="http://schemas.microsoft.com/office/drawing/2014/main" id="{929DC0C5-6743-7BC4-FB0A-83C7A0708ED0}"/>
                </a:ext>
              </a:extLst>
            </p:cNvPr>
            <p:cNvSpPr/>
            <p:nvPr/>
          </p:nvSpPr>
          <p:spPr bwMode="auto">
            <a:xfrm>
              <a:off x="1320800" y="0"/>
              <a:ext cx="1117600" cy="5276851"/>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fr-FR"/>
            </a:p>
          </p:txBody>
        </p:sp>
        <p:sp>
          <p:nvSpPr>
            <p:cNvPr id="10" name="Freeform 8">
              <a:extLst>
                <a:ext uri="{FF2B5EF4-FFF2-40B4-BE49-F238E27FC236}">
                  <a16:creationId xmlns:a16="http://schemas.microsoft.com/office/drawing/2014/main" id="{1CD9F36F-8B7A-C7F7-8A42-5F55E1E45E6D}"/>
                </a:ext>
              </a:extLst>
            </p:cNvPr>
            <p:cNvSpPr/>
            <p:nvPr/>
          </p:nvSpPr>
          <p:spPr bwMode="auto">
            <a:xfrm>
              <a:off x="1320800" y="5238751"/>
              <a:ext cx="1228726"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fr-FR"/>
            </a:p>
          </p:txBody>
        </p:sp>
        <p:sp>
          <p:nvSpPr>
            <p:cNvPr id="11" name="Freeform 9">
              <a:extLst>
                <a:ext uri="{FF2B5EF4-FFF2-40B4-BE49-F238E27FC236}">
                  <a16:creationId xmlns:a16="http://schemas.microsoft.com/office/drawing/2014/main" id="{923A43C8-FD5D-814F-E6B7-8865924048C9}"/>
                </a:ext>
              </a:extLst>
            </p:cNvPr>
            <p:cNvSpPr/>
            <p:nvPr/>
          </p:nvSpPr>
          <p:spPr bwMode="auto">
            <a:xfrm>
              <a:off x="1627187" y="5291139"/>
              <a:ext cx="1495426" cy="1566862"/>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fr-FR"/>
            </a:p>
          </p:txBody>
        </p:sp>
        <p:sp>
          <p:nvSpPr>
            <p:cNvPr id="12" name="Freeform 10">
              <a:extLst>
                <a:ext uri="{FF2B5EF4-FFF2-40B4-BE49-F238E27FC236}">
                  <a16:creationId xmlns:a16="http://schemas.microsoft.com/office/drawing/2014/main" id="{5BE00650-CE74-E2F9-B5D9-F44F29477BBC}"/>
                </a:ext>
              </a:extLst>
            </p:cNvPr>
            <p:cNvSpPr/>
            <p:nvPr/>
          </p:nvSpPr>
          <p:spPr bwMode="auto">
            <a:xfrm>
              <a:off x="1627187" y="5286376"/>
              <a:ext cx="2130426"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fr-FR"/>
            </a:p>
          </p:txBody>
        </p:sp>
        <p:sp>
          <p:nvSpPr>
            <p:cNvPr id="13" name="Freeform 11">
              <a:extLst>
                <a:ext uri="{FF2B5EF4-FFF2-40B4-BE49-F238E27FC236}">
                  <a16:creationId xmlns:a16="http://schemas.microsoft.com/office/drawing/2014/main" id="{F8B83A7E-4599-E68B-F7A9-62901C4853A0}"/>
                </a:ext>
              </a:extLst>
            </p:cNvPr>
            <p:cNvSpPr/>
            <p:nvPr/>
          </p:nvSpPr>
          <p:spPr bwMode="auto">
            <a:xfrm>
              <a:off x="1320800" y="5238751"/>
              <a:ext cx="1695451"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fr-FR"/>
            </a:p>
          </p:txBody>
        </p:sp>
      </p:grpSp>
      <p:sp>
        <p:nvSpPr>
          <p:cNvPr id="1027" name="Title Placeholder 1">
            <a:extLst>
              <a:ext uri="{FF2B5EF4-FFF2-40B4-BE49-F238E27FC236}">
                <a16:creationId xmlns:a16="http://schemas.microsoft.com/office/drawing/2014/main" id="{6BE42CA9-C42D-DC2B-2B6B-5BAA1882280D}"/>
              </a:ext>
            </a:extLst>
          </p:cNvPr>
          <p:cNvSpPr>
            <a:spLocks noGrp="1" noChangeArrowheads="1"/>
          </p:cNvSpPr>
          <p:nvPr>
            <p:ph type="title"/>
          </p:nvPr>
        </p:nvSpPr>
        <p:spPr bwMode="auto">
          <a:xfrm>
            <a:off x="1484313" y="685800"/>
            <a:ext cx="10018712"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9FC649C4-28E7-91FE-B494-9DA3E3A949A0}"/>
              </a:ext>
            </a:extLst>
          </p:cNvPr>
          <p:cNvSpPr>
            <a:spLocks noGrp="1" noChangeArrowheads="1"/>
          </p:cNvSpPr>
          <p:nvPr>
            <p:ph type="body" idx="1"/>
          </p:nvPr>
        </p:nvSpPr>
        <p:spPr bwMode="auto">
          <a:xfrm>
            <a:off x="1484313" y="2667000"/>
            <a:ext cx="10018712"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C5BA20C-6845-0F34-2128-D9BD48DC7423}"/>
              </a:ext>
            </a:extLst>
          </p:cNvPr>
          <p:cNvSpPr>
            <a:spLocks noGrp="1"/>
          </p:cNvSpPr>
          <p:nvPr>
            <p:ph type="dt" sz="half" idx="2"/>
          </p:nvPr>
        </p:nvSpPr>
        <p:spPr>
          <a:xfrm>
            <a:off x="9732963"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724F2D84-50EA-2A47-A721-CFE04503D2D6}" type="datetime1">
              <a:rPr lang="en-IE"/>
              <a:pPr>
                <a:defRPr/>
              </a:pPr>
              <a:t>19/10/2026</a:t>
            </a:fld>
            <a:endParaRPr lang="en-IE"/>
          </a:p>
        </p:txBody>
      </p:sp>
      <p:sp>
        <p:nvSpPr>
          <p:cNvPr id="5" name="Footer Placeholder 4">
            <a:extLst>
              <a:ext uri="{FF2B5EF4-FFF2-40B4-BE49-F238E27FC236}">
                <a16:creationId xmlns:a16="http://schemas.microsoft.com/office/drawing/2014/main" id="{198EE7A5-50F4-CD17-AFE3-3E27C0A2C78D}"/>
              </a:ext>
            </a:extLst>
          </p:cNvPr>
          <p:cNvSpPr>
            <a:spLocks noGrp="1"/>
          </p:cNvSpPr>
          <p:nvPr>
            <p:ph type="ftr" sz="quarter" idx="3"/>
          </p:nvPr>
        </p:nvSpPr>
        <p:spPr>
          <a:xfrm>
            <a:off x="2571750" y="5883275"/>
            <a:ext cx="7085013"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IE"/>
          </a:p>
        </p:txBody>
      </p:sp>
      <p:sp>
        <p:nvSpPr>
          <p:cNvPr id="6" name="Slide Number Placeholder 5">
            <a:extLst>
              <a:ext uri="{FF2B5EF4-FFF2-40B4-BE49-F238E27FC236}">
                <a16:creationId xmlns:a16="http://schemas.microsoft.com/office/drawing/2014/main" id="{969E9F93-D1C1-259A-0442-75E4F839C1AF}"/>
              </a:ext>
            </a:extLst>
          </p:cNvPr>
          <p:cNvSpPr>
            <a:spLocks noGrp="1"/>
          </p:cNvSpPr>
          <p:nvPr>
            <p:ph type="sldNum" sz="quarter" idx="4"/>
          </p:nvPr>
        </p:nvSpPr>
        <p:spPr>
          <a:xfrm>
            <a:off x="10952163" y="5883275"/>
            <a:ext cx="550862"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7FBE8508-5155-AF48-9412-AF6D387F0765}" type="slidenum">
              <a:rPr lang="en-IE"/>
              <a:pPr>
                <a:defRPr/>
              </a:pPr>
              <a:t>‹N°›</a:t>
            </a:fld>
            <a:endParaRPr lang="en-IE"/>
          </a:p>
        </p:txBody>
      </p:sp>
    </p:spTree>
  </p:cSld>
  <p:clrMap bg1="lt1" tx1="dk1" bg2="lt2" tx2="dk2" accent1="accent1" accent2="accent2" accent3="accent3" accent4="accent4" accent5="accent5" accent6="accent6" hlink="hlink" folHlink="folHlink"/>
  <p:sldLayoutIdLst>
    <p:sldLayoutId id="2147483890" r:id="rId1"/>
    <p:sldLayoutId id="2147483891"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92" r:id="rId12"/>
    <p:sldLayoutId id="2147483886" r:id="rId13"/>
    <p:sldLayoutId id="2147483893" r:id="rId14"/>
    <p:sldLayoutId id="2147483887" r:id="rId15"/>
    <p:sldLayoutId id="2147483888" r:id="rId16"/>
    <p:sldLayoutId id="2147483889" r:id="rId17"/>
  </p:sldLayoutIdLst>
  <p:hf hdr="0" ftr="0" dt="0"/>
  <p:txStyles>
    <p:titleStyle>
      <a:lvl1pPr algn="ctr" defTabSz="457200" rtl="0" eaLnBrk="0" fontAlgn="base" hangingPunct="0">
        <a:spcBef>
          <a:spcPct val="0"/>
        </a:spcBef>
        <a:spcAft>
          <a:spcPct val="0"/>
        </a:spcAft>
        <a:defRPr sz="4000" kern="1200">
          <a:ln w="3175" cmpd="sng">
            <a:noFill/>
          </a:ln>
          <a:solidFill>
            <a:schemeClr val="tx1"/>
          </a:solidFill>
          <a:latin typeface="+mj-lt"/>
          <a:ea typeface="+mj-ea"/>
          <a:cs typeface="+mj-cs"/>
        </a:defRPr>
      </a:lvl1pPr>
      <a:lvl2pPr algn="ctr" defTabSz="457200" rtl="0" eaLnBrk="0" fontAlgn="base" hangingPunct="0">
        <a:spcBef>
          <a:spcPct val="0"/>
        </a:spcBef>
        <a:spcAft>
          <a:spcPct val="0"/>
        </a:spcAft>
        <a:defRPr sz="4000">
          <a:solidFill>
            <a:schemeClr val="tx1"/>
          </a:solidFill>
          <a:latin typeface="Corbel" panose="020B0503020204020204" pitchFamily="34" charset="0"/>
        </a:defRPr>
      </a:lvl2pPr>
      <a:lvl3pPr algn="ctr" defTabSz="457200" rtl="0" eaLnBrk="0" fontAlgn="base" hangingPunct="0">
        <a:spcBef>
          <a:spcPct val="0"/>
        </a:spcBef>
        <a:spcAft>
          <a:spcPct val="0"/>
        </a:spcAft>
        <a:defRPr sz="4000">
          <a:solidFill>
            <a:schemeClr val="tx1"/>
          </a:solidFill>
          <a:latin typeface="Corbel" panose="020B0503020204020204" pitchFamily="34" charset="0"/>
        </a:defRPr>
      </a:lvl3pPr>
      <a:lvl4pPr algn="ctr" defTabSz="457200" rtl="0" eaLnBrk="0" fontAlgn="base" hangingPunct="0">
        <a:spcBef>
          <a:spcPct val="0"/>
        </a:spcBef>
        <a:spcAft>
          <a:spcPct val="0"/>
        </a:spcAft>
        <a:defRPr sz="4000">
          <a:solidFill>
            <a:schemeClr val="tx1"/>
          </a:solidFill>
          <a:latin typeface="Corbel" panose="020B0503020204020204" pitchFamily="34" charset="0"/>
        </a:defRPr>
      </a:lvl4pPr>
      <a:lvl5pPr algn="ctr" defTabSz="457200" rtl="0" eaLnBrk="0" fontAlgn="base" hangingPunct="0">
        <a:spcBef>
          <a:spcPct val="0"/>
        </a:spcBef>
        <a:spcAft>
          <a:spcPct val="0"/>
        </a:spcAft>
        <a:defRPr sz="4000">
          <a:solidFill>
            <a:schemeClr val="tx1"/>
          </a:solidFill>
          <a:latin typeface="Corbel" panose="020B0503020204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rgbClr val="005490"/>
        </a:buClr>
        <a:buSzPct val="145000"/>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0" fontAlgn="base" hangingPunct="0">
        <a:spcBef>
          <a:spcPct val="20000"/>
        </a:spcBef>
        <a:spcAft>
          <a:spcPts val="600"/>
        </a:spcAft>
        <a:buClr>
          <a:srgbClr val="005490"/>
        </a:buClr>
        <a:buSzPct val="145000"/>
        <a:buFont typeface="Arial" panose="020B0604020202020204" pitchFamily="34" charset="0"/>
        <a:buChar char="•"/>
        <a:defRPr sz="2000" kern="1200">
          <a:solidFill>
            <a:schemeClr val="tx1"/>
          </a:solidFill>
          <a:latin typeface="+mn-lt"/>
          <a:ea typeface="+mn-ea"/>
          <a:cs typeface="+mn-cs"/>
        </a:defRPr>
      </a:lvl2pPr>
      <a:lvl3pPr marL="1200150" indent="-285750" algn="l" defTabSz="457200" rtl="0" eaLnBrk="0" fontAlgn="base" hangingPunct="0">
        <a:spcBef>
          <a:spcPct val="20000"/>
        </a:spcBef>
        <a:spcAft>
          <a:spcPts val="600"/>
        </a:spcAft>
        <a:buClr>
          <a:srgbClr val="005490"/>
        </a:buClr>
        <a:buSzPct val="145000"/>
        <a:buFont typeface="Arial" panose="020B0604020202020204" pitchFamily="34" charset="0"/>
        <a:buChar char="•"/>
        <a:defRPr kern="1200">
          <a:solidFill>
            <a:schemeClr val="tx1"/>
          </a:solidFill>
          <a:latin typeface="+mn-lt"/>
          <a:ea typeface="+mn-ea"/>
          <a:cs typeface="+mn-cs"/>
        </a:defRPr>
      </a:lvl3pPr>
      <a:lvl4pPr marL="1543050" indent="-171450" algn="l" defTabSz="457200" rtl="0" eaLnBrk="0" fontAlgn="base" hangingPunct="0">
        <a:spcBef>
          <a:spcPct val="20000"/>
        </a:spcBef>
        <a:spcAft>
          <a:spcPts val="600"/>
        </a:spcAft>
        <a:buClr>
          <a:srgbClr val="005490"/>
        </a:buClr>
        <a:buSzPct val="145000"/>
        <a:buFont typeface="Arial" panose="020B0604020202020204" pitchFamily="34" charset="0"/>
        <a:buChar char="•"/>
        <a:defRPr sz="1600" kern="1200">
          <a:solidFill>
            <a:schemeClr val="tx1"/>
          </a:solidFill>
          <a:latin typeface="+mn-lt"/>
          <a:ea typeface="+mn-ea"/>
          <a:cs typeface="+mn-cs"/>
        </a:defRPr>
      </a:lvl4pPr>
      <a:lvl5pPr marL="2000250" indent="-171450" algn="l" defTabSz="457200" rtl="0" eaLnBrk="0" fontAlgn="base" hangingPunct="0">
        <a:spcBef>
          <a:spcPct val="20000"/>
        </a:spcBef>
        <a:spcAft>
          <a:spcPts val="600"/>
        </a:spcAft>
        <a:buClr>
          <a:srgbClr val="005490"/>
        </a:buClr>
        <a:buSzPct val="145000"/>
        <a:buFont typeface="Arial" panose="020B0604020202020204" pitchFamily="34" charset="0"/>
        <a:buChar char="•"/>
        <a:defRPr sz="1400" kern="1200">
          <a:solidFill>
            <a:schemeClr val="tx1"/>
          </a:solidFill>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20983E96-7732-74D1-5E8F-92DFDABEC4A3}"/>
              </a:ext>
            </a:extLst>
          </p:cNvPr>
          <p:cNvSpPr>
            <a:spLocks/>
          </p:cNvSpPr>
          <p:nvPr/>
        </p:nvSpPr>
        <p:spPr bwMode="auto">
          <a:xfrm>
            <a:off x="666750" y="5945188"/>
            <a:ext cx="6586538"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solidFill>
                <a:prstClr val="black"/>
              </a:solidFill>
              <a:latin typeface="+mn-lt"/>
              <a:cs typeface="Arial" charset="0"/>
            </a:endParaRPr>
          </a:p>
        </p:txBody>
      </p:sp>
      <p:sp>
        <p:nvSpPr>
          <p:cNvPr id="2051" name="Freeform 11">
            <a:extLst>
              <a:ext uri="{FF2B5EF4-FFF2-40B4-BE49-F238E27FC236}">
                <a16:creationId xmlns:a16="http://schemas.microsoft.com/office/drawing/2014/main" id="{51D054C8-AF28-78D3-F6CB-A33680A514AD}"/>
              </a:ext>
            </a:extLst>
          </p:cNvPr>
          <p:cNvSpPr>
            <a:spLocks/>
          </p:cNvSpPr>
          <p:nvPr/>
        </p:nvSpPr>
        <p:spPr bwMode="auto">
          <a:xfrm>
            <a:off x="647700" y="5938838"/>
            <a:ext cx="4921250" cy="933450"/>
          </a:xfrm>
          <a:custGeom>
            <a:avLst/>
            <a:gdLst>
              <a:gd name="T0" fmla="*/ 0 w 5591"/>
              <a:gd name="T1" fmla="*/ 0 h 588"/>
              <a:gd name="T2" fmla="*/ 2147483646 w 5591"/>
              <a:gd name="T3" fmla="*/ 0 h 588"/>
              <a:gd name="T4" fmla="*/ 2147483646 w 5591"/>
              <a:gd name="T5" fmla="*/ 2147483646 h 588"/>
              <a:gd name="T6" fmla="*/ 2147483646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fr-FR"/>
          </a:p>
        </p:txBody>
      </p:sp>
      <p:sp>
        <p:nvSpPr>
          <p:cNvPr id="14" name="Right Triangle 13">
            <a:extLst>
              <a:ext uri="{FF2B5EF4-FFF2-40B4-BE49-F238E27FC236}">
                <a16:creationId xmlns:a16="http://schemas.microsoft.com/office/drawing/2014/main" id="{E5DED9CD-8958-2E83-E50B-BEC1CEAB43F3}"/>
              </a:ext>
            </a:extLst>
          </p:cNvPr>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cxnSp>
        <p:nvCxnSpPr>
          <p:cNvPr id="15" name="Straight Connector 14">
            <a:extLst>
              <a:ext uri="{FF2B5EF4-FFF2-40B4-BE49-F238E27FC236}">
                <a16:creationId xmlns:a16="http://schemas.microsoft.com/office/drawing/2014/main" id="{D62F6B04-93D8-FA41-47A6-0A5565E75443}"/>
              </a:ext>
            </a:extLst>
          </p:cNvPr>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a:extLst>
              <a:ext uri="{FF2B5EF4-FFF2-40B4-BE49-F238E27FC236}">
                <a16:creationId xmlns:a16="http://schemas.microsoft.com/office/drawing/2014/main" id="{1D5DCFAF-76E8-684D-CA08-A179506949EF}"/>
              </a:ext>
            </a:extLst>
          </p:cNvPr>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2057" name="Text Placeholder 29">
            <a:extLst>
              <a:ext uri="{FF2B5EF4-FFF2-40B4-BE49-F238E27FC236}">
                <a16:creationId xmlns:a16="http://schemas.microsoft.com/office/drawing/2014/main" id="{D1DF3BB3-EB3D-28D4-CD17-42E018EFCA48}"/>
              </a:ext>
            </a:extLst>
          </p:cNvPr>
          <p:cNvSpPr>
            <a:spLocks noGrp="1"/>
          </p:cNvSpPr>
          <p:nvPr>
            <p:ph type="body" idx="1"/>
          </p:nvPr>
        </p:nvSpPr>
        <p:spPr bwMode="auto">
          <a:xfrm>
            <a:off x="609600" y="1481138"/>
            <a:ext cx="109728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1C001DC1-63FA-6493-22EA-D9BD741C6169}"/>
              </a:ext>
            </a:extLst>
          </p:cNvPr>
          <p:cNvSpPr>
            <a:spLocks noGrp="1"/>
          </p:cNvSpPr>
          <p:nvPr>
            <p:ph type="dt" sz="half" idx="2"/>
          </p:nvPr>
        </p:nvSpPr>
        <p:spPr>
          <a:xfrm>
            <a:off x="8970963" y="6408738"/>
            <a:ext cx="2559050" cy="365125"/>
          </a:xfrm>
          <a:prstGeom prst="rect">
            <a:avLst/>
          </a:prstGeom>
        </p:spPr>
        <p:txBody>
          <a:bodyPr vert="horz" anchor="b"/>
          <a:lstStyle>
            <a:lvl1pPr algn="l" eaLnBrk="1" fontAlgn="auto" latinLnBrk="0" hangingPunct="1">
              <a:spcBef>
                <a:spcPts val="0"/>
              </a:spcBef>
              <a:spcAft>
                <a:spcPts val="0"/>
              </a:spcAft>
              <a:defRPr kumimoji="0" sz="1000">
                <a:solidFill>
                  <a:prstClr val="black"/>
                </a:solidFill>
                <a:latin typeface="+mn-lt"/>
                <a:cs typeface="Arial" charset="0"/>
              </a:defRPr>
            </a:lvl1pPr>
            <a:extLst/>
          </a:lstStyle>
          <a:p>
            <a:pPr>
              <a:defRPr/>
            </a:pPr>
            <a:r>
              <a:rPr lang="en-US"/>
              <a:t>19/01/2012</a:t>
            </a:r>
          </a:p>
        </p:txBody>
      </p:sp>
      <p:sp>
        <p:nvSpPr>
          <p:cNvPr id="22" name="Footer Placeholder 21">
            <a:extLst>
              <a:ext uri="{FF2B5EF4-FFF2-40B4-BE49-F238E27FC236}">
                <a16:creationId xmlns:a16="http://schemas.microsoft.com/office/drawing/2014/main" id="{21D00BE5-CAA7-F0BE-7DED-B014C6884F17}"/>
              </a:ext>
            </a:extLst>
          </p:cNvPr>
          <p:cNvSpPr>
            <a:spLocks noGrp="1"/>
          </p:cNvSpPr>
          <p:nvPr>
            <p:ph type="ftr" sz="quarter" idx="3"/>
          </p:nvPr>
        </p:nvSpPr>
        <p:spPr>
          <a:xfrm>
            <a:off x="5840413" y="6408738"/>
            <a:ext cx="3133725" cy="365125"/>
          </a:xfrm>
          <a:prstGeom prst="rect">
            <a:avLst/>
          </a:prstGeom>
        </p:spPr>
        <p:txBody>
          <a:bodyPr vert="horz" anchor="b"/>
          <a:lstStyle>
            <a:lvl1pPr algn="r" eaLnBrk="1" fontAlgn="auto" latinLnBrk="0" hangingPunct="1">
              <a:spcBef>
                <a:spcPts val="0"/>
              </a:spcBef>
              <a:spcAft>
                <a:spcPts val="0"/>
              </a:spcAft>
              <a:defRPr kumimoji="0" sz="1000">
                <a:solidFill>
                  <a:prstClr val="black"/>
                </a:solidFill>
                <a:latin typeface="+mn-lt"/>
                <a:cs typeface="Arial" charset="0"/>
              </a:defRPr>
            </a:lvl1pPr>
            <a:extLst/>
          </a:lstStyle>
          <a:p>
            <a:pPr>
              <a:defRPr/>
            </a:pPr>
            <a:endParaRPr lang="en-IE"/>
          </a:p>
        </p:txBody>
      </p:sp>
      <p:sp>
        <p:nvSpPr>
          <p:cNvPr id="18" name="Slide Number Placeholder 17">
            <a:extLst>
              <a:ext uri="{FF2B5EF4-FFF2-40B4-BE49-F238E27FC236}">
                <a16:creationId xmlns:a16="http://schemas.microsoft.com/office/drawing/2014/main" id="{23585C9B-9327-1F4B-0191-3DFC9073C718}"/>
              </a:ext>
            </a:extLst>
          </p:cNvPr>
          <p:cNvSpPr>
            <a:spLocks noGrp="1"/>
          </p:cNvSpPr>
          <p:nvPr>
            <p:ph type="sldNum" sz="quarter" idx="4"/>
          </p:nvPr>
        </p:nvSpPr>
        <p:spPr>
          <a:xfrm>
            <a:off x="11530013" y="6408738"/>
            <a:ext cx="488950" cy="365125"/>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000">
                <a:solidFill>
                  <a:srgbClr val="000000"/>
                </a:solidFill>
                <a:latin typeface="Lucida Sans Unicode" panose="020B0602030504020204" pitchFamily="34" charset="0"/>
              </a:defRPr>
            </a:lvl1pPr>
          </a:lstStyle>
          <a:p>
            <a:pPr>
              <a:defRPr/>
            </a:pPr>
            <a:fld id="{440FEEE7-61DC-5E4C-A93A-C64C797C938E}" type="slidenum">
              <a:rPr lang="en-IE" altLang="en-US"/>
              <a:pPr>
                <a:defRPr/>
              </a:pPr>
              <a:t>‹N°›</a:t>
            </a:fld>
            <a:endParaRPr lang="en-IE" altLang="en-US"/>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hf hdr="0" ft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2"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2"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2"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2"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www.youtube.com/watch?v=m1Of614HFiI" TargetMode="External"/><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hyperlink" Target="https://www.youtube.com/watch?v=NsPfMho4i3s" TargetMode="External"/><Relationship Id="rId5" Type="http://schemas.openxmlformats.org/officeDocument/2006/relationships/hyperlink" Target="https://www.youtube.com/watch?v=tfgMVwZM3xg" TargetMode="Externa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alpha val="1176"/>
          </a:schemeClr>
        </a:solidFill>
        <a:effectLst/>
      </p:bgPr>
    </p:bg>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8FD5D52F-C734-3CDA-90DE-2F1A124453E0}"/>
              </a:ext>
            </a:extLst>
          </p:cNvPr>
          <p:cNvSpPr>
            <a:spLocks noGrp="1" noChangeArrowheads="1"/>
          </p:cNvSpPr>
          <p:nvPr>
            <p:ph type="title"/>
          </p:nvPr>
        </p:nvSpPr>
        <p:spPr>
          <a:xfrm>
            <a:off x="2701925" y="365125"/>
            <a:ext cx="6577013" cy="563563"/>
          </a:xfrm>
        </p:spPr>
        <p:txBody>
          <a:bodyPr/>
          <a:lstStyle/>
          <a:p>
            <a:pPr eaLnBrk="1" hangingPunct="1"/>
            <a:endParaRPr lang="en-IE" altLang="en-US" sz="3200" b="1">
              <a:ln>
                <a:noFill/>
              </a:ln>
              <a:solidFill>
                <a:schemeClr val="tx2"/>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425843B-00B9-DAD0-CFB4-60C18BA78594}"/>
              </a:ext>
            </a:extLst>
          </p:cNvPr>
          <p:cNvSpPr>
            <a:spLocks noGrp="1"/>
          </p:cNvSpPr>
          <p:nvPr>
            <p:ph idx="1"/>
          </p:nvPr>
        </p:nvSpPr>
        <p:spPr>
          <a:xfrm>
            <a:off x="1708150" y="1427163"/>
            <a:ext cx="9656763" cy="4613275"/>
          </a:xfrm>
        </p:spPr>
        <p:txBody>
          <a:bodyPr rtlCol="0">
            <a:normAutofit/>
          </a:bodyPr>
          <a:lstStyle/>
          <a:p>
            <a:pPr marL="0" indent="0" defTabSz="914400" eaLnBrk="1" hangingPunct="1">
              <a:lnSpc>
                <a:spcPct val="90000"/>
              </a:lnSpc>
              <a:spcBef>
                <a:spcPts val="1000"/>
              </a:spcBef>
              <a:spcAft>
                <a:spcPct val="0"/>
              </a:spcAft>
              <a:buClrTx/>
              <a:buSzTx/>
              <a:buFont typeface="Arial"/>
              <a:buNone/>
              <a:defRPr/>
            </a:pPr>
            <a:r>
              <a:rPr lang="en-IE" altLang="en-US" sz="4400" b="1" dirty="0">
                <a:solidFill>
                  <a:prstClr val="black"/>
                </a:solidFill>
                <a:latin typeface="Times New Roman" panose="02020603050405020304" pitchFamily="18" charset="0"/>
                <a:ea typeface="+mj-ea"/>
                <a:cs typeface="Times New Roman" panose="02020603050405020304" pitchFamily="18" charset="0"/>
              </a:rPr>
              <a:t>   </a:t>
            </a:r>
            <a:r>
              <a:rPr lang="en-IE" altLang="en-US" sz="4400" b="1">
                <a:solidFill>
                  <a:prstClr val="black"/>
                </a:solidFill>
                <a:latin typeface="Times New Roman" panose="02020603050405020304" pitchFamily="18" charset="0"/>
                <a:ea typeface="+mj-ea"/>
                <a:cs typeface="Times New Roman" panose="02020603050405020304" pitchFamily="18" charset="0"/>
              </a:rPr>
              <a:t>Session 5: </a:t>
            </a:r>
            <a:r>
              <a:rPr lang="en-IE" altLang="en-US" sz="4400" b="1" dirty="0">
                <a:solidFill>
                  <a:prstClr val="black"/>
                </a:solidFill>
                <a:latin typeface="Times New Roman" panose="02020603050405020304" pitchFamily="18" charset="0"/>
                <a:ea typeface="+mj-ea"/>
                <a:cs typeface="Times New Roman" panose="02020603050405020304" pitchFamily="18" charset="0"/>
              </a:rPr>
              <a:t>Media and Polarisation</a:t>
            </a:r>
          </a:p>
          <a:p>
            <a:pPr marL="0" indent="0" defTabSz="914400" eaLnBrk="1" hangingPunct="1">
              <a:lnSpc>
                <a:spcPct val="90000"/>
              </a:lnSpc>
              <a:spcBef>
                <a:spcPts val="1000"/>
              </a:spcBef>
              <a:spcAft>
                <a:spcPct val="0"/>
              </a:spcAft>
              <a:buClrTx/>
              <a:buSzTx/>
              <a:buFont typeface="Arial"/>
              <a:buNone/>
              <a:defRPr/>
            </a:pPr>
            <a:endParaRPr lang="en-IE" altLang="en-US" b="1" dirty="0">
              <a:solidFill>
                <a:prstClr val="black"/>
              </a:solidFill>
              <a:latin typeface="Times New Roman" panose="02020603050405020304" pitchFamily="18" charset="0"/>
              <a:ea typeface="+mj-ea"/>
              <a:cs typeface="Times New Roman" panose="02020603050405020304" pitchFamily="18" charset="0"/>
            </a:endParaRPr>
          </a:p>
          <a:p>
            <a:pPr marL="457200" indent="-457200" defTabSz="914400" eaLnBrk="1" hangingPunct="1">
              <a:lnSpc>
                <a:spcPct val="90000"/>
              </a:lnSpc>
              <a:spcBef>
                <a:spcPts val="1000"/>
              </a:spcBef>
              <a:spcAft>
                <a:spcPct val="0"/>
              </a:spcAft>
              <a:buClrTx/>
              <a:buSzTx/>
              <a:buFont typeface="Wingdings" panose="05000000000000000000" pitchFamily="2" charset="2"/>
              <a:buChar char="Ø"/>
              <a:defRPr/>
            </a:pPr>
            <a:r>
              <a:rPr lang="en-IE" altLang="en-US" sz="2600" b="1" dirty="0">
                <a:solidFill>
                  <a:prstClr val="black"/>
                </a:solidFill>
                <a:latin typeface="Times New Roman" panose="02020603050405020304" pitchFamily="18" charset="0"/>
                <a:cs typeface="Times New Roman" panose="02020603050405020304" pitchFamily="18" charset="0"/>
              </a:rPr>
              <a:t>LO 1</a:t>
            </a:r>
            <a:r>
              <a:rPr lang="en-IE" altLang="en-US" sz="2600" dirty="0">
                <a:solidFill>
                  <a:prstClr val="black"/>
                </a:solidFill>
                <a:latin typeface="Times New Roman" panose="02020603050405020304" pitchFamily="18" charset="0"/>
                <a:cs typeface="Times New Roman" panose="02020603050405020304" pitchFamily="18" charset="0"/>
              </a:rPr>
              <a:t>: </a:t>
            </a:r>
            <a:r>
              <a:rPr lang="en-GB" altLang="en-US" sz="2600" dirty="0">
                <a:solidFill>
                  <a:prstClr val="black"/>
                </a:solidFill>
                <a:latin typeface="Times New Roman" panose="02020603050405020304" pitchFamily="18" charset="0"/>
                <a:cs typeface="Times New Roman" panose="02020603050405020304" pitchFamily="18" charset="0"/>
              </a:rPr>
              <a:t>Understand the role and motives of political news creators</a:t>
            </a:r>
          </a:p>
          <a:p>
            <a:pPr marL="457200" indent="-457200" defTabSz="914400" eaLnBrk="1" hangingPunct="1">
              <a:lnSpc>
                <a:spcPct val="90000"/>
              </a:lnSpc>
              <a:spcBef>
                <a:spcPts val="1000"/>
              </a:spcBef>
              <a:spcAft>
                <a:spcPct val="0"/>
              </a:spcAft>
              <a:buClrTx/>
              <a:buSzTx/>
              <a:buFont typeface="Wingdings" panose="05000000000000000000" pitchFamily="2" charset="2"/>
              <a:buChar char="Ø"/>
              <a:defRPr/>
            </a:pPr>
            <a:r>
              <a:rPr lang="en-GB" altLang="en-US" sz="2600" b="1" dirty="0">
                <a:solidFill>
                  <a:prstClr val="black"/>
                </a:solidFill>
                <a:latin typeface="Times New Roman" panose="02020603050405020304" pitchFamily="18" charset="0"/>
                <a:cs typeface="Times New Roman" panose="02020603050405020304" pitchFamily="18" charset="0"/>
              </a:rPr>
              <a:t>LO 2</a:t>
            </a:r>
            <a:r>
              <a:rPr lang="en-GB" altLang="en-US" sz="2600" dirty="0">
                <a:solidFill>
                  <a:prstClr val="black"/>
                </a:solidFill>
                <a:latin typeface="Times New Roman" panose="02020603050405020304" pitchFamily="18" charset="0"/>
                <a:cs typeface="Times New Roman" panose="02020603050405020304" pitchFamily="18" charset="0"/>
              </a:rPr>
              <a:t>: Reflect on the effect of consuming polarised news </a:t>
            </a:r>
          </a:p>
          <a:p>
            <a:pPr marL="457200" indent="-457200" defTabSz="914400" eaLnBrk="1" hangingPunct="1">
              <a:lnSpc>
                <a:spcPct val="90000"/>
              </a:lnSpc>
              <a:spcBef>
                <a:spcPts val="1000"/>
              </a:spcBef>
              <a:spcAft>
                <a:spcPct val="0"/>
              </a:spcAft>
              <a:buClrTx/>
              <a:buSzTx/>
              <a:buFont typeface="Wingdings" panose="05000000000000000000" pitchFamily="2" charset="2"/>
              <a:buChar char="Ø"/>
              <a:defRPr/>
            </a:pPr>
            <a:r>
              <a:rPr lang="en-IE" altLang="en-US" sz="2600" b="1" dirty="0">
                <a:solidFill>
                  <a:prstClr val="black"/>
                </a:solidFill>
                <a:latin typeface="Times New Roman" panose="02020603050405020304" pitchFamily="18" charset="0"/>
                <a:cs typeface="Times New Roman" panose="02020603050405020304" pitchFamily="18" charset="0"/>
              </a:rPr>
              <a:t>Skills</a:t>
            </a:r>
            <a:r>
              <a:rPr lang="en-IE" altLang="en-US" sz="2600" dirty="0">
                <a:solidFill>
                  <a:prstClr val="black"/>
                </a:solidFill>
                <a:latin typeface="Times New Roman" panose="02020603050405020304" pitchFamily="18" charset="0"/>
                <a:cs typeface="Times New Roman" panose="02020603050405020304" pitchFamily="18" charset="0"/>
              </a:rPr>
              <a:t>: </a:t>
            </a:r>
          </a:p>
          <a:p>
            <a:pPr marL="457200" indent="-457200" defTabSz="914400" eaLnBrk="1" hangingPunct="1">
              <a:lnSpc>
                <a:spcPct val="90000"/>
              </a:lnSpc>
              <a:spcBef>
                <a:spcPts val="1000"/>
              </a:spcBef>
              <a:spcAft>
                <a:spcPct val="0"/>
              </a:spcAft>
              <a:buClrTx/>
              <a:buSzTx/>
              <a:buFont typeface="Wingdings" panose="05000000000000000000" pitchFamily="2" charset="2"/>
              <a:buChar char="Ø"/>
              <a:defRPr/>
            </a:pPr>
            <a:r>
              <a:rPr lang="en-IE" altLang="en-US" sz="2600" b="1" dirty="0">
                <a:solidFill>
                  <a:prstClr val="black"/>
                </a:solidFill>
                <a:latin typeface="Times New Roman" panose="02020603050405020304" pitchFamily="18" charset="0"/>
                <a:cs typeface="Times New Roman" panose="02020603050405020304" pitchFamily="18" charset="0"/>
              </a:rPr>
              <a:t>Exercise 1</a:t>
            </a:r>
            <a:r>
              <a:rPr lang="en-IE" altLang="en-US" sz="2600" dirty="0">
                <a:solidFill>
                  <a:prstClr val="black"/>
                </a:solidFill>
                <a:latin typeface="Times New Roman" panose="02020603050405020304" pitchFamily="18" charset="0"/>
                <a:cs typeface="Times New Roman" panose="02020603050405020304" pitchFamily="18" charset="0"/>
              </a:rPr>
              <a:t>: News Bulletin Scriptwriting</a:t>
            </a:r>
          </a:p>
          <a:p>
            <a:pPr marL="457200" indent="-457200" defTabSz="914400" eaLnBrk="1" hangingPunct="1">
              <a:lnSpc>
                <a:spcPct val="90000"/>
              </a:lnSpc>
              <a:spcBef>
                <a:spcPts val="1000"/>
              </a:spcBef>
              <a:spcAft>
                <a:spcPct val="0"/>
              </a:spcAft>
              <a:buClrTx/>
              <a:buSzTx/>
              <a:buFont typeface="Wingdings" panose="05000000000000000000" pitchFamily="2" charset="2"/>
              <a:buChar char="Ø"/>
              <a:defRPr/>
            </a:pPr>
            <a:r>
              <a:rPr lang="en-IE" altLang="en-US" sz="2600" b="1" dirty="0">
                <a:solidFill>
                  <a:prstClr val="black"/>
                </a:solidFill>
                <a:latin typeface="Times New Roman" panose="02020603050405020304" pitchFamily="18" charset="0"/>
                <a:cs typeface="Times New Roman" panose="02020603050405020304" pitchFamily="18" charset="0"/>
              </a:rPr>
              <a:t>Exercise 2</a:t>
            </a:r>
            <a:r>
              <a:rPr lang="en-IE" altLang="en-US" sz="2600" dirty="0">
                <a:solidFill>
                  <a:prstClr val="black"/>
                </a:solidFill>
                <a:latin typeface="Times New Roman" panose="02020603050405020304" pitchFamily="18" charset="0"/>
                <a:cs typeface="Times New Roman" panose="02020603050405020304" pitchFamily="18" charset="0"/>
              </a:rPr>
              <a:t>: Class Discussion</a:t>
            </a:r>
          </a:p>
        </p:txBody>
      </p:sp>
      <p:sp>
        <p:nvSpPr>
          <p:cNvPr id="19460" name="Slide Number Placeholder 1">
            <a:extLst>
              <a:ext uri="{FF2B5EF4-FFF2-40B4-BE49-F238E27FC236}">
                <a16:creationId xmlns:a16="http://schemas.microsoft.com/office/drawing/2014/main" id="{E7CD0BC4-F67F-A813-07C7-C72A862B8D7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7200">
              <a:spcBef>
                <a:spcPct val="20000"/>
              </a:spcBef>
              <a:spcAft>
                <a:spcPts val="600"/>
              </a:spcAft>
              <a:buClr>
                <a:srgbClr val="005490"/>
              </a:buClr>
              <a:buSzPct val="145000"/>
              <a:buFont typeface="Arial" panose="020B0604020202020204" pitchFamily="34" charset="0"/>
              <a:buChar char="•"/>
              <a:defRPr sz="2400">
                <a:solidFill>
                  <a:schemeClr val="tx1"/>
                </a:solidFill>
                <a:latin typeface="Corbel" panose="020B0503020204020204" pitchFamily="34" charset="0"/>
              </a:defRPr>
            </a:lvl1pPr>
            <a:lvl2pPr marL="742950" indent="-285750" defTabSz="457200">
              <a:spcBef>
                <a:spcPct val="20000"/>
              </a:spcBef>
              <a:spcAft>
                <a:spcPts val="600"/>
              </a:spcAft>
              <a:buClr>
                <a:srgbClr val="005490"/>
              </a:buClr>
              <a:buSzPct val="145000"/>
              <a:buFont typeface="Arial" panose="020B0604020202020204" pitchFamily="34" charset="0"/>
              <a:buChar char="•"/>
              <a:defRPr sz="2000">
                <a:solidFill>
                  <a:schemeClr val="tx1"/>
                </a:solidFill>
                <a:latin typeface="Corbel" panose="020B0503020204020204" pitchFamily="34" charset="0"/>
              </a:defRPr>
            </a:lvl2pPr>
            <a:lvl3pPr marL="1143000" indent="-228600" defTabSz="457200">
              <a:spcBef>
                <a:spcPct val="20000"/>
              </a:spcBef>
              <a:spcAft>
                <a:spcPts val="600"/>
              </a:spcAft>
              <a:buClr>
                <a:srgbClr val="005490"/>
              </a:buClr>
              <a:buSzPct val="145000"/>
              <a:buFont typeface="Arial" panose="020B0604020202020204" pitchFamily="34" charset="0"/>
              <a:buChar char="•"/>
              <a:defRPr>
                <a:solidFill>
                  <a:schemeClr val="tx1"/>
                </a:solidFill>
                <a:latin typeface="Corbel" panose="020B0503020204020204" pitchFamily="34" charset="0"/>
              </a:defRPr>
            </a:lvl3pPr>
            <a:lvl4pPr marL="1600200" indent="-228600" defTabSz="457200">
              <a:spcBef>
                <a:spcPct val="20000"/>
              </a:spcBef>
              <a:spcAft>
                <a:spcPts val="600"/>
              </a:spcAft>
              <a:buClr>
                <a:srgbClr val="005490"/>
              </a:buClr>
              <a:buSzPct val="145000"/>
              <a:buFont typeface="Arial" panose="020B0604020202020204" pitchFamily="34" charset="0"/>
              <a:buChar char="•"/>
              <a:defRPr sz="1600">
                <a:solidFill>
                  <a:schemeClr val="tx1"/>
                </a:solidFill>
                <a:latin typeface="Corbel" panose="020B0503020204020204" pitchFamily="34" charset="0"/>
              </a:defRPr>
            </a:lvl4pPr>
            <a:lvl5pPr marL="2057400" indent="-228600" defTabSz="457200">
              <a:spcBef>
                <a:spcPct val="20000"/>
              </a:spcBef>
              <a:spcAft>
                <a:spcPts val="600"/>
              </a:spcAft>
              <a:buClr>
                <a:srgbClr val="005490"/>
              </a:buClr>
              <a:buSzPct val="145000"/>
              <a:buFont typeface="Arial" panose="020B0604020202020204" pitchFamily="34" charset="0"/>
              <a:buChar char="•"/>
              <a:defRPr sz="1400">
                <a:solidFill>
                  <a:schemeClr val="tx1"/>
                </a:solidFill>
                <a:latin typeface="Corbel" panose="020B0503020204020204" pitchFamily="34" charset="0"/>
              </a:defRPr>
            </a:lvl5pPr>
            <a:lvl6pPr marL="2514600" indent="-228600" defTabSz="457200" eaLnBrk="0" fontAlgn="base" hangingPunct="0">
              <a:spcBef>
                <a:spcPct val="20000"/>
              </a:spcBef>
              <a:spcAft>
                <a:spcPts val="600"/>
              </a:spcAft>
              <a:buClr>
                <a:srgbClr val="005490"/>
              </a:buClr>
              <a:buSzPct val="145000"/>
              <a:buFont typeface="Arial" panose="020B0604020202020204" pitchFamily="34" charset="0"/>
              <a:buChar char="•"/>
              <a:defRPr sz="1400">
                <a:solidFill>
                  <a:schemeClr val="tx1"/>
                </a:solidFill>
                <a:latin typeface="Corbel" panose="020B0503020204020204" pitchFamily="34" charset="0"/>
              </a:defRPr>
            </a:lvl6pPr>
            <a:lvl7pPr marL="2971800" indent="-228600" defTabSz="457200" eaLnBrk="0" fontAlgn="base" hangingPunct="0">
              <a:spcBef>
                <a:spcPct val="20000"/>
              </a:spcBef>
              <a:spcAft>
                <a:spcPts val="600"/>
              </a:spcAft>
              <a:buClr>
                <a:srgbClr val="005490"/>
              </a:buClr>
              <a:buSzPct val="145000"/>
              <a:buFont typeface="Arial" panose="020B0604020202020204" pitchFamily="34" charset="0"/>
              <a:buChar char="•"/>
              <a:defRPr sz="1400">
                <a:solidFill>
                  <a:schemeClr val="tx1"/>
                </a:solidFill>
                <a:latin typeface="Corbel" panose="020B0503020204020204" pitchFamily="34" charset="0"/>
              </a:defRPr>
            </a:lvl7pPr>
            <a:lvl8pPr marL="3429000" indent="-228600" defTabSz="457200" eaLnBrk="0" fontAlgn="base" hangingPunct="0">
              <a:spcBef>
                <a:spcPct val="20000"/>
              </a:spcBef>
              <a:spcAft>
                <a:spcPts val="600"/>
              </a:spcAft>
              <a:buClr>
                <a:srgbClr val="005490"/>
              </a:buClr>
              <a:buSzPct val="145000"/>
              <a:buFont typeface="Arial" panose="020B0604020202020204" pitchFamily="34" charset="0"/>
              <a:buChar char="•"/>
              <a:defRPr sz="1400">
                <a:solidFill>
                  <a:schemeClr val="tx1"/>
                </a:solidFill>
                <a:latin typeface="Corbel" panose="020B0503020204020204" pitchFamily="34" charset="0"/>
              </a:defRPr>
            </a:lvl8pPr>
            <a:lvl9pPr marL="3886200" indent="-228600" defTabSz="457200" eaLnBrk="0" fontAlgn="base" hangingPunct="0">
              <a:spcBef>
                <a:spcPct val="20000"/>
              </a:spcBef>
              <a:spcAft>
                <a:spcPts val="600"/>
              </a:spcAft>
              <a:buClr>
                <a:srgbClr val="005490"/>
              </a:buClr>
              <a:buSzPct val="145000"/>
              <a:buFont typeface="Arial" panose="020B0604020202020204" pitchFamily="34" charset="0"/>
              <a:buChar char="•"/>
              <a:defRPr sz="1400">
                <a:solidFill>
                  <a:schemeClr val="tx1"/>
                </a:solidFill>
                <a:latin typeface="Corbel" panose="020B0503020204020204" pitchFamily="34" charset="0"/>
              </a:defRPr>
            </a:lvl9pPr>
          </a:lstStyle>
          <a:p>
            <a:pPr eaLnBrk="1" hangingPunct="1">
              <a:spcBef>
                <a:spcPct val="0"/>
              </a:spcBef>
              <a:spcAft>
                <a:spcPct val="0"/>
              </a:spcAft>
              <a:buClrTx/>
              <a:buSzTx/>
              <a:buFontTx/>
              <a:buNone/>
            </a:pPr>
            <a:fld id="{2D6A3C25-8489-C946-A262-C20B0837D4A5}" type="slidenum">
              <a:rPr lang="en-IE" altLang="en-US" sz="1000" smtClean="0">
                <a:solidFill>
                  <a:srgbClr val="FFFF00"/>
                </a:solidFill>
              </a:rPr>
              <a:pPr eaLnBrk="1" hangingPunct="1">
                <a:spcBef>
                  <a:spcPct val="0"/>
                </a:spcBef>
                <a:spcAft>
                  <a:spcPct val="0"/>
                </a:spcAft>
                <a:buClrTx/>
                <a:buSzTx/>
                <a:buFontTx/>
                <a:buNone/>
              </a:pPr>
              <a:t>1</a:t>
            </a:fld>
            <a:endParaRPr lang="en-IE" altLang="en-US" sz="1000">
              <a:solidFill>
                <a:srgbClr val="FFFF00"/>
              </a:solidFill>
            </a:endParaRPr>
          </a:p>
        </p:txBody>
      </p:sp>
      <p:pic>
        <p:nvPicPr>
          <p:cNvPr id="19461" name="Picture 3">
            <a:extLst>
              <a:ext uri="{FF2B5EF4-FFF2-40B4-BE49-F238E27FC236}">
                <a16:creationId xmlns:a16="http://schemas.microsoft.com/office/drawing/2014/main" id="{D61A8C8D-0941-CB5A-092C-62E9FBC7C7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6208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4">
            <a:extLst>
              <a:ext uri="{FF2B5EF4-FFF2-40B4-BE49-F238E27FC236}">
                <a16:creationId xmlns:a16="http://schemas.microsoft.com/office/drawing/2014/main" id="{54D312EE-7B77-B615-1A98-A996A490D8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71163" y="0"/>
            <a:ext cx="1620837"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96FFFFAF-0A9A-6CF5-3E53-906EC9CC6EDA}"/>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Instructions for Teachers</a:t>
            </a:r>
          </a:p>
        </p:txBody>
      </p:sp>
      <p:sp>
        <p:nvSpPr>
          <p:cNvPr id="14339" name="Content Placeholder 2">
            <a:extLst>
              <a:ext uri="{FF2B5EF4-FFF2-40B4-BE49-F238E27FC236}">
                <a16:creationId xmlns:a16="http://schemas.microsoft.com/office/drawing/2014/main" id="{7A862BA0-3988-1D09-AAF0-2A2EC7ADB9D9}"/>
              </a:ext>
            </a:extLst>
          </p:cNvPr>
          <p:cNvSpPr>
            <a:spLocks noGrp="1"/>
          </p:cNvSpPr>
          <p:nvPr>
            <p:ph idx="1"/>
          </p:nvPr>
        </p:nvSpPr>
        <p:spPr>
          <a:xfrm>
            <a:off x="173038" y="755650"/>
            <a:ext cx="11907837" cy="5965825"/>
          </a:xfrm>
        </p:spPr>
        <p:txBody>
          <a:bodyPr/>
          <a:lstStyle/>
          <a:p>
            <a:pPr marL="228600" indent="-228600" eaLnBrk="1" fontAlgn="auto" hangingPunct="1">
              <a:spcBef>
                <a:spcPts val="300"/>
              </a:spcBef>
              <a:spcAft>
                <a:spcPts val="0"/>
              </a:spcAft>
              <a:buClrTx/>
              <a:buSzTx/>
              <a:buFont typeface="Wingdings" panose="05000000000000000000" pitchFamily="2" charset="2"/>
              <a:buChar char="Ø"/>
              <a:defRPr/>
            </a:pPr>
            <a:r>
              <a:rPr lang="en-IE" sz="2500"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Print</a:t>
            </a:r>
            <a:r>
              <a:rPr lang="en-IE" sz="2600" dirty="0">
                <a:solidFill>
                  <a:prstClr val="black"/>
                </a:solidFill>
                <a:latin typeface="Times New Roman" panose="02020603050405020304" pitchFamily="18" charset="0"/>
                <a:cs typeface="Times New Roman" panose="02020603050405020304" pitchFamily="18" charset="0"/>
              </a:rPr>
              <a:t>: N/A</a:t>
            </a:r>
          </a:p>
          <a:p>
            <a:pPr marL="228600" indent="-228600" eaLnBrk="1" fontAlgn="auto" hangingPunct="1">
              <a:spcBef>
                <a:spcPts val="300"/>
              </a:spcBef>
              <a:spcAft>
                <a:spcPts val="0"/>
              </a:spcAft>
              <a:buClrTx/>
              <a:buSz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Read</a:t>
            </a:r>
            <a:r>
              <a:rPr lang="en-IE" sz="2600" dirty="0">
                <a:solidFill>
                  <a:prstClr val="black"/>
                </a:solidFill>
                <a:latin typeface="Times New Roman" panose="02020603050405020304" pitchFamily="18" charset="0"/>
                <a:cs typeface="Times New Roman" panose="02020603050405020304" pitchFamily="18" charset="0"/>
              </a:rPr>
              <a:t>: Instructions for students for Exercise 1 </a:t>
            </a:r>
          </a:p>
          <a:p>
            <a:pPr marL="228600" indent="-228600" eaLnBrk="1" fontAlgn="auto" hangingPunct="1">
              <a:spcBef>
                <a:spcPts val="300"/>
              </a:spcBef>
              <a:spcAft>
                <a:spcPts val="0"/>
              </a:spcAft>
              <a:buClrTx/>
              <a:buSz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Read</a:t>
            </a:r>
            <a:r>
              <a:rPr lang="en-IE" sz="2600" dirty="0">
                <a:solidFill>
                  <a:prstClr val="black"/>
                </a:solidFill>
                <a:latin typeface="Times New Roman" panose="02020603050405020304" pitchFamily="18" charset="0"/>
                <a:cs typeface="Times New Roman" panose="02020603050405020304" pitchFamily="18" charset="0"/>
              </a:rPr>
              <a:t>: Discussion topics for Exercise 2 </a:t>
            </a:r>
            <a:endParaRPr lang="en-IE" sz="2600" dirty="0">
              <a:solidFill>
                <a:srgbClr val="FF0000"/>
              </a:solidFill>
              <a:latin typeface="Times New Roman" panose="02020603050405020304" pitchFamily="18" charset="0"/>
              <a:cs typeface="Times New Roman" panose="02020603050405020304" pitchFamily="18" charset="0"/>
            </a:endParaRPr>
          </a:p>
          <a:p>
            <a:pPr marL="228600" indent="-228600" eaLnBrk="1" fontAlgn="auto" hangingPunct="1">
              <a:spcBef>
                <a:spcPts val="300"/>
              </a:spcBef>
              <a:spcAft>
                <a:spcPts val="0"/>
              </a:spcAft>
              <a:buClrTx/>
              <a:buSz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Watch</a:t>
            </a:r>
            <a:r>
              <a:rPr lang="en-IE" sz="2600" dirty="0">
                <a:solidFill>
                  <a:prstClr val="black"/>
                </a:solidFill>
                <a:latin typeface="Times New Roman" panose="02020603050405020304" pitchFamily="18" charset="0"/>
                <a:cs typeface="Times New Roman" panose="02020603050405020304" pitchFamily="18" charset="0"/>
              </a:rPr>
              <a:t>: Linked video clips on Session 6 sheet and select most appropriate video</a:t>
            </a:r>
          </a:p>
          <a:p>
            <a:pPr marL="0" indent="0" eaLnBrk="1" fontAlgn="auto" hangingPunct="1">
              <a:spcBef>
                <a:spcPts val="300"/>
              </a:spcBef>
              <a:spcAft>
                <a:spcPts val="0"/>
              </a:spcAft>
              <a:buClrTx/>
              <a:buSzTx/>
              <a:buFont typeface="Wingdings 3" panose="05040102010807070707" pitchFamily="18" charset="2"/>
              <a:buNone/>
              <a:defRPr/>
            </a:pPr>
            <a:endParaRPr lang="en-IE" sz="1300" dirty="0">
              <a:solidFill>
                <a:prstClr val="black"/>
              </a:solidFill>
              <a:latin typeface="Times New Roman" panose="02020603050405020304" pitchFamily="18" charset="0"/>
              <a:cs typeface="Times New Roman" panose="02020603050405020304" pitchFamily="18" charset="0"/>
            </a:endParaRPr>
          </a:p>
          <a:p>
            <a:pPr marL="228600" indent="-228600" eaLnBrk="1" fontAlgn="auto" hangingPunct="1">
              <a:spcBef>
                <a:spcPts val="300"/>
              </a:spcBef>
              <a:spcAft>
                <a:spcPts val="0"/>
              </a:spcAft>
              <a:buClrTx/>
              <a:buSzTx/>
              <a:buFont typeface="Wingdings" panose="05000000000000000000" pitchFamily="2" charset="2"/>
              <a:buChar char="Ø"/>
              <a:defRPr/>
            </a:pPr>
            <a:r>
              <a:rPr lang="en-IE" sz="2800"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Classroom design</a:t>
            </a:r>
            <a:r>
              <a:rPr lang="en-IE" sz="2600" dirty="0">
                <a:solidFill>
                  <a:prstClr val="black"/>
                </a:solidFill>
                <a:latin typeface="Times New Roman" panose="02020603050405020304" pitchFamily="18" charset="0"/>
                <a:cs typeface="Times New Roman" panose="02020603050405020304" pitchFamily="18" charset="0"/>
              </a:rPr>
              <a:t>: Position students in groups of 4/5 </a:t>
            </a:r>
          </a:p>
          <a:p>
            <a:pPr marL="0" indent="0" eaLnBrk="1" fontAlgn="auto" hangingPunct="1">
              <a:spcBef>
                <a:spcPts val="300"/>
              </a:spcBef>
              <a:spcAft>
                <a:spcPts val="0"/>
              </a:spcAft>
              <a:buClrTx/>
              <a:buSzTx/>
              <a:buFont typeface="Wingdings 3" panose="05040102010807070707" pitchFamily="18" charset="2"/>
              <a:buNone/>
              <a:defRPr/>
            </a:pPr>
            <a:r>
              <a:rPr lang="en-IE" sz="2600" dirty="0">
                <a:solidFill>
                  <a:prstClr val="black"/>
                </a:solidFill>
                <a:latin typeface="Times New Roman" panose="02020603050405020304" pitchFamily="18" charset="0"/>
                <a:cs typeface="Times New Roman" panose="02020603050405020304" pitchFamily="18" charset="0"/>
              </a:rPr>
              <a:t>                                     Each group has a few sheets of paper and pens</a:t>
            </a:r>
          </a:p>
          <a:p>
            <a:pPr marL="0" indent="0" eaLnBrk="1" fontAlgn="auto" hangingPunct="1">
              <a:spcBef>
                <a:spcPts val="300"/>
              </a:spcBef>
              <a:spcAft>
                <a:spcPts val="0"/>
              </a:spcAft>
              <a:buClrTx/>
              <a:buSzTx/>
              <a:buFont typeface="Wingdings 3" panose="05040102010807070707" pitchFamily="18" charset="2"/>
              <a:buNone/>
              <a:defRPr/>
            </a:pPr>
            <a:endParaRPr lang="en-IE" sz="1300" dirty="0">
              <a:solidFill>
                <a:prstClr val="black"/>
              </a:solidFill>
              <a:latin typeface="Times New Roman" panose="02020603050405020304" pitchFamily="18" charset="0"/>
              <a:cs typeface="Times New Roman" panose="02020603050405020304" pitchFamily="18" charset="0"/>
            </a:endParaRPr>
          </a:p>
          <a:p>
            <a:pPr marL="228600" indent="-228600" eaLnBrk="1" fontAlgn="auto" hangingPunct="1">
              <a:spcBef>
                <a:spcPts val="300"/>
              </a:spcBef>
              <a:spcAft>
                <a:spcPts val="0"/>
              </a:spcAft>
              <a:buClrTx/>
              <a:buSzTx/>
              <a:buFont typeface="Wingdings" panose="05000000000000000000" pitchFamily="2" charset="2"/>
              <a:buChar char="Ø"/>
              <a:defRPr/>
            </a:pPr>
            <a:r>
              <a:rPr lang="en-IE" sz="2800"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Suggested timing</a:t>
            </a:r>
            <a:r>
              <a:rPr lang="en-IE" sz="2600" dirty="0">
                <a:solidFill>
                  <a:prstClr val="black"/>
                </a:solidFill>
                <a:latin typeface="Times New Roman" panose="02020603050405020304" pitchFamily="18" charset="0"/>
                <a:cs typeface="Times New Roman" panose="02020603050405020304" pitchFamily="18" charset="0"/>
              </a:rPr>
              <a:t>: Exercise 1: 30 minutes                                               </a:t>
            </a:r>
          </a:p>
          <a:p>
            <a:pPr marL="0" indent="0" eaLnBrk="1" fontAlgn="auto" hangingPunct="1">
              <a:spcBef>
                <a:spcPts val="300"/>
              </a:spcBef>
              <a:spcAft>
                <a:spcPts val="0"/>
              </a:spcAft>
              <a:buClrTx/>
              <a:buSzTx/>
              <a:buFont typeface="Wingdings 3" panose="05040102010807070707" pitchFamily="18" charset="2"/>
              <a:buNone/>
              <a:defRPr/>
            </a:pPr>
            <a:r>
              <a:rPr lang="en-IE" sz="2600" dirty="0">
                <a:solidFill>
                  <a:prstClr val="black"/>
                </a:solidFill>
                <a:latin typeface="Times New Roman" panose="02020603050405020304" pitchFamily="18" charset="0"/>
                <a:cs typeface="Times New Roman" panose="02020603050405020304" pitchFamily="18" charset="0"/>
              </a:rPr>
              <a:t>                                    Exercise 2: 10 minutes</a:t>
            </a:r>
          </a:p>
          <a:p>
            <a:pPr marL="0" indent="0" eaLnBrk="1" fontAlgn="auto" hangingPunct="1">
              <a:spcBef>
                <a:spcPts val="300"/>
              </a:spcBef>
              <a:spcAft>
                <a:spcPts val="0"/>
              </a:spcAft>
              <a:buClrTx/>
              <a:buSzTx/>
              <a:buFont typeface="Wingdings 3" panose="05040102010807070707" pitchFamily="18" charset="2"/>
              <a:buNone/>
              <a:defRPr/>
            </a:pPr>
            <a:endParaRPr lang="en-IE" sz="800" dirty="0">
              <a:solidFill>
                <a:prstClr val="black"/>
              </a:solidFill>
              <a:latin typeface="Times New Roman" panose="02020603050405020304" pitchFamily="18" charset="0"/>
              <a:cs typeface="Times New Roman" panose="02020603050405020304" pitchFamily="18" charset="0"/>
            </a:endParaRPr>
          </a:p>
          <a:p>
            <a:pPr marL="228600" indent="-228600" eaLnBrk="1" fontAlgn="auto" hangingPunct="1">
              <a:spcBef>
                <a:spcPts val="300"/>
              </a:spcBef>
              <a:spcAft>
                <a:spcPts val="0"/>
              </a:spcAft>
              <a:buClrTx/>
              <a:buSzTx/>
              <a:buFont typeface="Wingdings" panose="05000000000000000000" pitchFamily="2" charset="2"/>
              <a:buChar char="Ø"/>
              <a:defRPr/>
            </a:pPr>
            <a:r>
              <a:rPr lang="en-IE" sz="2800"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Note</a:t>
            </a:r>
            <a:r>
              <a:rPr lang="en-IE" sz="2600" dirty="0">
                <a:solidFill>
                  <a:prstClr val="black"/>
                </a:solidFill>
                <a:latin typeface="Times New Roman" panose="02020603050405020304" pitchFamily="18" charset="0"/>
                <a:cs typeface="Times New Roman" panose="02020603050405020304" pitchFamily="18" charset="0"/>
              </a:rPr>
              <a:t>: Nominate a discussion coordinator, and a separate news reader, in each group</a:t>
            </a:r>
          </a:p>
          <a:p>
            <a:pPr marL="228600" indent="-228600" eaLnBrk="1" fontAlgn="auto" hangingPunct="1">
              <a:spcBef>
                <a:spcPts val="300"/>
              </a:spcBef>
              <a:spcAft>
                <a:spcPts val="0"/>
              </a:spcAft>
              <a:buClrTx/>
              <a:buSzTx/>
              <a:buFont typeface="Wingdings" panose="05000000000000000000" pitchFamily="2" charset="2"/>
              <a:buChar char="Ø"/>
              <a:defRPr/>
            </a:pPr>
            <a:r>
              <a:rPr lang="en-IE" sz="2600" b="1" dirty="0">
                <a:solidFill>
                  <a:prstClr val="black"/>
                </a:solidFill>
                <a:latin typeface="Times New Roman" panose="02020603050405020304" pitchFamily="18" charset="0"/>
                <a:cs typeface="Times New Roman" panose="02020603050405020304" pitchFamily="18" charset="0"/>
              </a:rPr>
              <a:t> Note</a:t>
            </a:r>
            <a:r>
              <a:rPr lang="en-IE" sz="2600" dirty="0">
                <a:solidFill>
                  <a:prstClr val="black"/>
                </a:solidFill>
                <a:latin typeface="Times New Roman" panose="02020603050405020304" pitchFamily="18" charset="0"/>
                <a:cs typeface="Times New Roman" panose="02020603050405020304" pitchFamily="18" charset="0"/>
              </a:rPr>
              <a:t>: Assign a style for each groups script </a:t>
            </a:r>
          </a:p>
          <a:p>
            <a:pPr marL="228600" indent="-228600" eaLnBrk="1" fontAlgn="auto" hangingPunct="1">
              <a:spcBef>
                <a:spcPts val="300"/>
              </a:spcBef>
              <a:spcAft>
                <a:spcPts val="0"/>
              </a:spcAft>
              <a:buClrTx/>
              <a:buSz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Note</a:t>
            </a:r>
            <a:r>
              <a:rPr lang="en-IE" sz="2600" dirty="0">
                <a:solidFill>
                  <a:prstClr val="black"/>
                </a:solidFill>
                <a:latin typeface="Times New Roman" panose="02020603050405020304" pitchFamily="18" charset="0"/>
                <a:cs typeface="Times New Roman" panose="02020603050405020304" pitchFamily="18" charset="0"/>
              </a:rPr>
              <a:t>: Play video clip on loop, without showing text, while students are preparing</a:t>
            </a:r>
          </a:p>
          <a:p>
            <a:pPr marL="0" indent="0" eaLnBrk="1" fontAlgn="auto" hangingPunct="1">
              <a:lnSpc>
                <a:spcPct val="110000"/>
              </a:lnSpc>
              <a:spcBef>
                <a:spcPts val="300"/>
              </a:spcBef>
              <a:spcAft>
                <a:spcPts val="0"/>
              </a:spcAft>
              <a:buClrTx/>
              <a:buSzTx/>
              <a:buFont typeface="Wingdings 3" panose="05040102010807070707" pitchFamily="18" charset="2"/>
              <a:buNone/>
              <a:defRPr/>
            </a:pPr>
            <a:endParaRPr lang="en-IE" sz="2400" dirty="0">
              <a:solidFill>
                <a:prstClr val="black"/>
              </a:solidFill>
              <a:latin typeface="Times New Roman" panose="02020603050405020304" pitchFamily="18" charset="0"/>
              <a:cs typeface="Times New Roman" panose="02020603050405020304" pitchFamily="18" charset="0"/>
            </a:endParaRP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endParaRPr lang="en-GB" altLang="en-US" sz="1200" b="1" dirty="0">
              <a:solidFill>
                <a:schemeClr val="tx2"/>
              </a:solidFill>
              <a:latin typeface="Times New Roman" pitchFamily="18" charset="0"/>
              <a:cs typeface="Times New Roman" pitchFamily="18" charset="0"/>
            </a:endParaRPr>
          </a:p>
          <a:p>
            <a:pPr marL="457200" lvl="1" indent="-457200" eaLnBrk="1" hangingPunct="1">
              <a:spcBef>
                <a:spcPct val="0"/>
              </a:spcBef>
              <a:spcAft>
                <a:spcPts val="0"/>
              </a:spcAft>
              <a:buClrTx/>
              <a:buFont typeface="Wingdings" panose="05000000000000000000" pitchFamily="2" charset="2"/>
              <a:buChar char="Ø"/>
              <a:defRPr/>
            </a:pPr>
            <a:endParaRPr lang="en-GB" altLang="en-US" sz="25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20484" name="Slide Number Placeholder 7">
            <a:extLst>
              <a:ext uri="{FF2B5EF4-FFF2-40B4-BE49-F238E27FC236}">
                <a16:creationId xmlns:a16="http://schemas.microsoft.com/office/drawing/2014/main" id="{E1B2195B-6EE9-D5D9-A14B-5C199DCD7F0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E1C69B2D-359C-9E41-9209-0110F455462B}"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2</a:t>
            </a:fld>
            <a:endParaRPr lang="en-US" altLang="en-US" sz="1000">
              <a:solidFill>
                <a:srgbClr val="898989"/>
              </a:solidFill>
              <a:latin typeface="Arial" panose="020B0604020202020204" pitchFamily="34" charset="0"/>
              <a:cs typeface="Arial" panose="020B0604020202020204" pitchFamily="34" charset="0"/>
            </a:endParaRPr>
          </a:p>
        </p:txBody>
      </p:sp>
      <p:sp>
        <p:nvSpPr>
          <p:cNvPr id="20485" name="Slide Number Placeholder 3">
            <a:extLst>
              <a:ext uri="{FF2B5EF4-FFF2-40B4-BE49-F238E27FC236}">
                <a16:creationId xmlns:a16="http://schemas.microsoft.com/office/drawing/2014/main" id="{866091DE-2E35-CCC4-0264-6FD749A557F1}"/>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20486" name="Picture 5">
            <a:extLst>
              <a:ext uri="{FF2B5EF4-FFF2-40B4-BE49-F238E27FC236}">
                <a16:creationId xmlns:a16="http://schemas.microsoft.com/office/drawing/2014/main" id="{79CCE594-02B7-E03C-0DF9-CD93581E83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1">
            <a:extLst>
              <a:ext uri="{FF2B5EF4-FFF2-40B4-BE49-F238E27FC236}">
                <a16:creationId xmlns:a16="http://schemas.microsoft.com/office/drawing/2014/main" id="{FC1D14E2-2C86-A802-AF00-9D76A6DC36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 calcmode="lin" valueType="num">
                                      <p:cBhvr additive="base">
                                        <p:cTn id="19"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4339">
                                            <p:txEl>
                                              <p:pRg st="3" end="3"/>
                                            </p:txEl>
                                          </p:spTgt>
                                        </p:tgtEl>
                                        <p:attrNameLst>
                                          <p:attrName>style.visibility</p:attrName>
                                        </p:attrNameLst>
                                      </p:cBhvr>
                                      <p:to>
                                        <p:strVal val="visible"/>
                                      </p:to>
                                    </p:set>
                                    <p:anim calcmode="lin" valueType="num">
                                      <p:cBhvr additive="base">
                                        <p:cTn id="25"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3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4339">
                                            <p:txEl>
                                              <p:pRg st="5" end="5"/>
                                            </p:txEl>
                                          </p:spTgt>
                                        </p:tgtEl>
                                        <p:attrNameLst>
                                          <p:attrName>style.visibility</p:attrName>
                                        </p:attrNameLst>
                                      </p:cBhvr>
                                      <p:to>
                                        <p:strVal val="visible"/>
                                      </p:to>
                                    </p:set>
                                    <p:anim calcmode="lin" valueType="num">
                                      <p:cBhvr additive="base">
                                        <p:cTn id="31" dur="500" fill="hold"/>
                                        <p:tgtEl>
                                          <p:spTgt spid="14339">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43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14339">
                                            <p:txEl>
                                              <p:pRg st="6" end="6"/>
                                            </p:txEl>
                                          </p:spTgt>
                                        </p:tgtEl>
                                        <p:attrNameLst>
                                          <p:attrName>style.visibility</p:attrName>
                                        </p:attrNameLst>
                                      </p:cBhvr>
                                      <p:to>
                                        <p:strVal val="visible"/>
                                      </p:to>
                                    </p:set>
                                    <p:anim calcmode="lin" valueType="num">
                                      <p:cBhvr additive="base">
                                        <p:cTn id="37" dur="500" fill="hold"/>
                                        <p:tgtEl>
                                          <p:spTgt spid="14339">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433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14339">
                                            <p:txEl>
                                              <p:pRg st="8" end="8"/>
                                            </p:txEl>
                                          </p:spTgt>
                                        </p:tgtEl>
                                        <p:attrNameLst>
                                          <p:attrName>style.visibility</p:attrName>
                                        </p:attrNameLst>
                                      </p:cBhvr>
                                      <p:to>
                                        <p:strVal val="visible"/>
                                      </p:to>
                                    </p:set>
                                    <p:anim calcmode="lin" valueType="num">
                                      <p:cBhvr additive="base">
                                        <p:cTn id="43" dur="500" fill="hold"/>
                                        <p:tgtEl>
                                          <p:spTgt spid="14339">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433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nodeType="clickEffect">
                                  <p:stCondLst>
                                    <p:cond delay="0"/>
                                  </p:stCondLst>
                                  <p:childTnLst>
                                    <p:set>
                                      <p:cBhvr>
                                        <p:cTn id="48" dur="1" fill="hold">
                                          <p:stCondLst>
                                            <p:cond delay="0"/>
                                          </p:stCondLst>
                                        </p:cTn>
                                        <p:tgtEl>
                                          <p:spTgt spid="14339">
                                            <p:txEl>
                                              <p:pRg st="9" end="9"/>
                                            </p:txEl>
                                          </p:spTgt>
                                        </p:tgtEl>
                                        <p:attrNameLst>
                                          <p:attrName>style.visibility</p:attrName>
                                        </p:attrNameLst>
                                      </p:cBhvr>
                                      <p:to>
                                        <p:strVal val="visible"/>
                                      </p:to>
                                    </p:set>
                                    <p:anim calcmode="lin" valueType="num">
                                      <p:cBhvr additive="base">
                                        <p:cTn id="49" dur="500" fill="hold"/>
                                        <p:tgtEl>
                                          <p:spTgt spid="14339">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433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14339">
                                            <p:txEl>
                                              <p:pRg st="11" end="11"/>
                                            </p:txEl>
                                          </p:spTgt>
                                        </p:tgtEl>
                                        <p:attrNameLst>
                                          <p:attrName>style.visibility</p:attrName>
                                        </p:attrNameLst>
                                      </p:cBhvr>
                                      <p:to>
                                        <p:strVal val="visible"/>
                                      </p:to>
                                    </p:set>
                                    <p:anim calcmode="lin" valueType="num">
                                      <p:cBhvr additive="base">
                                        <p:cTn id="55" dur="500" fill="hold"/>
                                        <p:tgtEl>
                                          <p:spTgt spid="14339">
                                            <p:txEl>
                                              <p:pRg st="11" end="11"/>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4339">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nodeType="clickEffect">
                                  <p:stCondLst>
                                    <p:cond delay="0"/>
                                  </p:stCondLst>
                                  <p:childTnLst>
                                    <p:set>
                                      <p:cBhvr>
                                        <p:cTn id="60" dur="1" fill="hold">
                                          <p:stCondLst>
                                            <p:cond delay="0"/>
                                          </p:stCondLst>
                                        </p:cTn>
                                        <p:tgtEl>
                                          <p:spTgt spid="14339">
                                            <p:txEl>
                                              <p:pRg st="12" end="12"/>
                                            </p:txEl>
                                          </p:spTgt>
                                        </p:tgtEl>
                                        <p:attrNameLst>
                                          <p:attrName>style.visibility</p:attrName>
                                        </p:attrNameLst>
                                      </p:cBhvr>
                                      <p:to>
                                        <p:strVal val="visible"/>
                                      </p:to>
                                    </p:set>
                                    <p:anim calcmode="lin" valueType="num">
                                      <p:cBhvr additive="base">
                                        <p:cTn id="61" dur="500" fill="hold"/>
                                        <p:tgtEl>
                                          <p:spTgt spid="14339">
                                            <p:txEl>
                                              <p:pRg st="12" end="12"/>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14339">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nodeType="clickEffect">
                                  <p:stCondLst>
                                    <p:cond delay="0"/>
                                  </p:stCondLst>
                                  <p:childTnLst>
                                    <p:set>
                                      <p:cBhvr>
                                        <p:cTn id="66" dur="1" fill="hold">
                                          <p:stCondLst>
                                            <p:cond delay="0"/>
                                          </p:stCondLst>
                                        </p:cTn>
                                        <p:tgtEl>
                                          <p:spTgt spid="14339">
                                            <p:txEl>
                                              <p:pRg st="13" end="13"/>
                                            </p:txEl>
                                          </p:spTgt>
                                        </p:tgtEl>
                                        <p:attrNameLst>
                                          <p:attrName>style.visibility</p:attrName>
                                        </p:attrNameLst>
                                      </p:cBhvr>
                                      <p:to>
                                        <p:strVal val="visible"/>
                                      </p:to>
                                    </p:set>
                                    <p:anim calcmode="lin" valueType="num">
                                      <p:cBhvr additive="base">
                                        <p:cTn id="67" dur="500" fill="hold"/>
                                        <p:tgtEl>
                                          <p:spTgt spid="14339">
                                            <p:txEl>
                                              <p:pRg st="13" end="13"/>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14339">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256BF5EB-C3C9-72F7-0EC0-8B0341828029}"/>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Instructions for Students I</a:t>
            </a:r>
          </a:p>
        </p:txBody>
      </p:sp>
      <p:sp>
        <p:nvSpPr>
          <p:cNvPr id="14339" name="Content Placeholder 2">
            <a:extLst>
              <a:ext uri="{FF2B5EF4-FFF2-40B4-BE49-F238E27FC236}">
                <a16:creationId xmlns:a16="http://schemas.microsoft.com/office/drawing/2014/main" id="{6B8F758F-8763-D494-A7AD-D515C3833098}"/>
              </a:ext>
            </a:extLst>
          </p:cNvPr>
          <p:cNvSpPr>
            <a:spLocks noGrp="1"/>
          </p:cNvSpPr>
          <p:nvPr>
            <p:ph idx="1"/>
          </p:nvPr>
        </p:nvSpPr>
        <p:spPr>
          <a:xfrm>
            <a:off x="173038" y="573088"/>
            <a:ext cx="11907837" cy="6148387"/>
          </a:xfrm>
        </p:spPr>
        <p:txBody>
          <a:bodyPr/>
          <a:lstStyle/>
          <a:p>
            <a:pPr marL="228600" indent="-228600" eaLnBrk="1" fontAlgn="auto" hangingPunct="1">
              <a:spcBef>
                <a:spcPts val="0"/>
              </a:spcBef>
              <a:spcAft>
                <a:spcPts val="0"/>
              </a:spcAft>
              <a:buClrTx/>
              <a:buSz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You will be working in groups, each group has a coordinator and a newsreader </a:t>
            </a:r>
          </a:p>
          <a:p>
            <a:pPr marL="228600" indent="-228600" eaLnBrk="1" fontAlgn="auto" hangingPunct="1">
              <a:spcBef>
                <a:spcPts val="0"/>
              </a:spcBef>
              <a:spcAft>
                <a:spcPts val="0"/>
              </a:spcAft>
              <a:buClrTx/>
              <a:buSz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Your task is to write a TV news script for the video clip I will show</a:t>
            </a:r>
          </a:p>
          <a:p>
            <a:pPr marL="228600" indent="-228600" eaLnBrk="1" fontAlgn="auto" hangingPunct="1">
              <a:spcBef>
                <a:spcPts val="0"/>
              </a:spcBef>
              <a:spcAft>
                <a:spcPts val="0"/>
              </a:spcAft>
              <a:buClrTx/>
              <a:buSz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Each group must follow one of the following styles </a:t>
            </a:r>
          </a:p>
          <a:p>
            <a:pPr marL="896938" lvl="1" indent="-449263" algn="just" eaLnBrk="1" hangingPunct="1">
              <a:spcBef>
                <a:spcPts val="0"/>
              </a:spcBef>
              <a:spcAft>
                <a:spcPts val="0"/>
              </a:spcAft>
              <a:buClrTx/>
              <a:buFont typeface="Wingdings" panose="05000000000000000000" pitchFamily="2" charset="2"/>
              <a:buChar char=""/>
              <a:defRPr/>
            </a:pPr>
            <a:r>
              <a:rPr lang="en-IE" sz="2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Educate</a:t>
            </a:r>
            <a:r>
              <a:rPr lang="en-IE" sz="2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where the main aim is to inform the audience, with a moderate tone</a:t>
            </a:r>
            <a:endParaRPr lang="en-IE" sz="2600" dirty="0">
              <a:solidFill>
                <a:prstClr val="black"/>
              </a:solidFill>
              <a:latin typeface="Calibri" panose="020F0502020204030204"/>
              <a:ea typeface="Calibri" panose="020F0502020204030204" pitchFamily="34" charset="0"/>
              <a:cs typeface="Times New Roman" panose="02020603050405020304" pitchFamily="18" charset="0"/>
            </a:endParaRPr>
          </a:p>
          <a:p>
            <a:pPr marL="896938" lvl="1" indent="-449263" algn="just" eaLnBrk="1" hangingPunct="1">
              <a:spcBef>
                <a:spcPts val="0"/>
              </a:spcBef>
              <a:spcAft>
                <a:spcPts val="0"/>
              </a:spcAft>
              <a:buClrTx/>
              <a:buFont typeface="Wingdings" panose="05000000000000000000" pitchFamily="2" charset="2"/>
              <a:buChar char=""/>
              <a:defRPr/>
            </a:pPr>
            <a:r>
              <a:rPr lang="en-IE" sz="2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Entertain</a:t>
            </a:r>
            <a:r>
              <a:rPr lang="en-IE" sz="2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where the main aim is to is to amuse the audience, with a funny or humorous tone</a:t>
            </a:r>
            <a:endParaRPr lang="en-IE" sz="2600" dirty="0">
              <a:solidFill>
                <a:prstClr val="black"/>
              </a:solidFill>
              <a:latin typeface="Calibri" panose="020F0502020204030204"/>
              <a:ea typeface="Calibri" panose="020F0502020204030204" pitchFamily="34" charset="0"/>
              <a:cs typeface="Times New Roman" panose="02020603050405020304" pitchFamily="18" charset="0"/>
            </a:endParaRPr>
          </a:p>
          <a:p>
            <a:pPr marL="896938" lvl="1" indent="-449263" algn="just" eaLnBrk="1" hangingPunct="1">
              <a:spcBef>
                <a:spcPts val="0"/>
              </a:spcBef>
              <a:spcAft>
                <a:spcPts val="0"/>
              </a:spcAft>
              <a:buClrTx/>
              <a:buFont typeface="Wingdings" panose="05000000000000000000" pitchFamily="2" charset="2"/>
              <a:buChar char=""/>
              <a:defRPr/>
            </a:pPr>
            <a:r>
              <a:rPr lang="en-IE" sz="2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Polarise</a:t>
            </a:r>
            <a:r>
              <a:rPr lang="en-IE" sz="2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where the main aim is to mobilise the audience, with an argumentative or conflict-based tone</a:t>
            </a:r>
          </a:p>
          <a:p>
            <a:pPr marL="442913" lvl="1" indent="-263525" algn="just" eaLnBrk="1" hangingPunct="1">
              <a:spcBef>
                <a:spcPts val="0"/>
              </a:spcBef>
              <a:spcAft>
                <a:spcPts val="0"/>
              </a:spcAft>
              <a:buClrTx/>
              <a:buFont typeface="Wingdings" panose="05000000000000000000" pitchFamily="2" charset="2"/>
              <a:buChar char=""/>
              <a:defRPr/>
            </a:pPr>
            <a:endParaRPr lang="en-IE" sz="800" dirty="0">
              <a:solidFill>
                <a:prstClr val="black"/>
              </a:solidFill>
              <a:latin typeface="Calibri" panose="020F0502020204030204"/>
              <a:ea typeface="Calibri" panose="020F0502020204030204" pitchFamily="34" charset="0"/>
              <a:cs typeface="Times New Roman" panose="02020603050405020304" pitchFamily="18" charset="0"/>
            </a:endParaRPr>
          </a:p>
          <a:p>
            <a:pPr marL="0" indent="0" eaLnBrk="1" fontAlgn="auto" hangingPunct="1">
              <a:spcBef>
                <a:spcPts val="0"/>
              </a:spcBef>
              <a:spcAft>
                <a:spcPts val="0"/>
              </a:spcAft>
              <a:buClrTx/>
              <a:buSzTx/>
              <a:buFont typeface="Wingdings 3" panose="05040102010807070707" pitchFamily="18" charset="2"/>
              <a:buNone/>
              <a:defRPr/>
            </a:pPr>
            <a:r>
              <a:rPr lang="en-IE" sz="2600" b="1" dirty="0">
                <a:solidFill>
                  <a:prstClr val="black"/>
                </a:solidFill>
                <a:latin typeface="Times New Roman" panose="02020603050405020304" pitchFamily="18" charset="0"/>
                <a:cs typeface="Times New Roman" panose="02020603050405020304" pitchFamily="18" charset="0"/>
              </a:rPr>
              <a:t>Step 1 [10 minutes]</a:t>
            </a:r>
          </a:p>
          <a:p>
            <a:pPr marL="228600" indent="-228600" eaLnBrk="1" fontAlgn="auto" hangingPunct="1">
              <a:spcBef>
                <a:spcPts val="0"/>
              </a:spcBef>
              <a:spcAft>
                <a:spcPts val="0"/>
              </a:spcAft>
              <a:buClrTx/>
              <a:buSz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a:t>
            </a:r>
            <a:r>
              <a:rPr lang="en-GB" sz="2600" dirty="0">
                <a:solidFill>
                  <a:prstClr val="black"/>
                </a:solidFill>
                <a:latin typeface="Times New Roman" panose="02020603050405020304" pitchFamily="18" charset="0"/>
                <a:cs typeface="Times New Roman" panose="02020603050405020304" pitchFamily="18" charset="0"/>
              </a:rPr>
              <a:t>Watch the video and select the main topic and elements of your script </a:t>
            </a:r>
          </a:p>
          <a:p>
            <a:pPr marL="228600" indent="-228600" eaLnBrk="1" fontAlgn="auto" hangingPunct="1">
              <a:spcBef>
                <a:spcPts val="0"/>
              </a:spcBef>
              <a:spcAft>
                <a:spcPts val="0"/>
              </a:spcAft>
              <a:buClrTx/>
              <a:buSzTx/>
              <a:buFont typeface="Wingdings" panose="05000000000000000000" pitchFamily="2" charset="2"/>
              <a:buChar char="Ø"/>
              <a:defRPr/>
            </a:pPr>
            <a:r>
              <a:rPr lang="en-GB" sz="2600" dirty="0">
                <a:solidFill>
                  <a:prstClr val="black"/>
                </a:solidFill>
                <a:latin typeface="Times New Roman" panose="02020603050405020304" pitchFamily="18" charset="0"/>
                <a:cs typeface="Times New Roman" panose="02020603050405020304" pitchFamily="18" charset="0"/>
              </a:rPr>
              <a:t> Create a mind-map of the main elements of your script</a:t>
            </a:r>
          </a:p>
          <a:p>
            <a:pPr marL="228600" indent="-228600" eaLnBrk="1" fontAlgn="auto" hangingPunct="1">
              <a:spcBef>
                <a:spcPts val="0"/>
              </a:spcBef>
              <a:spcAft>
                <a:spcPts val="0"/>
              </a:spcAft>
              <a:buClrTx/>
              <a:buSzTx/>
              <a:buFont typeface="Wingdings" panose="05000000000000000000" pitchFamily="2" charset="2"/>
              <a:buChar char="Ø"/>
              <a:defRPr/>
            </a:pPr>
            <a:r>
              <a:rPr lang="en-GB" sz="2600" dirty="0">
                <a:solidFill>
                  <a:prstClr val="black"/>
                </a:solidFill>
                <a:latin typeface="Times New Roman" panose="02020603050405020304" pitchFamily="18" charset="0"/>
                <a:cs typeface="Times New Roman" panose="02020603050405020304" pitchFamily="18" charset="0"/>
              </a:rPr>
              <a:t> Discuss how these elements will be treated in your script</a:t>
            </a:r>
          </a:p>
          <a:p>
            <a:pPr marL="228600" indent="-228600" eaLnBrk="1" fontAlgn="auto" hangingPunct="1">
              <a:spcBef>
                <a:spcPts val="0"/>
              </a:spcBef>
              <a:spcAft>
                <a:spcPts val="0"/>
              </a:spcAft>
              <a:buClrTx/>
              <a:buSzTx/>
              <a:buFont typeface="Wingdings" panose="05000000000000000000" pitchFamily="2" charset="2"/>
              <a:buChar char="Ø"/>
              <a:defRPr/>
            </a:pPr>
            <a:r>
              <a:rPr lang="en-GB" sz="2600" dirty="0">
                <a:solidFill>
                  <a:prstClr val="black"/>
                </a:solidFill>
                <a:latin typeface="Times New Roman" panose="02020603050405020304" pitchFamily="18" charset="0"/>
                <a:cs typeface="Times New Roman" panose="02020603050405020304" pitchFamily="18" charset="0"/>
              </a:rPr>
              <a:t> Consider what link you could draw to other current affairs to support your story </a:t>
            </a:r>
          </a:p>
          <a:p>
            <a:pPr marL="0" indent="0" eaLnBrk="1" fontAlgn="auto" hangingPunct="1">
              <a:lnSpc>
                <a:spcPct val="110000"/>
              </a:lnSpc>
              <a:spcBef>
                <a:spcPts val="300"/>
              </a:spcBef>
              <a:spcAft>
                <a:spcPts val="0"/>
              </a:spcAft>
              <a:buClrTx/>
              <a:buSzTx/>
              <a:buFont typeface="Wingdings 3" panose="05040102010807070707" pitchFamily="18" charset="2"/>
              <a:buNone/>
              <a:defRPr/>
            </a:pPr>
            <a:endParaRPr lang="en-IE" sz="2400" dirty="0">
              <a:solidFill>
                <a:prstClr val="black"/>
              </a:solidFill>
              <a:latin typeface="Times New Roman" panose="02020603050405020304" pitchFamily="18" charset="0"/>
              <a:cs typeface="Times New Roman" panose="02020603050405020304" pitchFamily="18" charset="0"/>
            </a:endParaRP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endParaRPr lang="en-GB" altLang="en-US" sz="1200" b="1" dirty="0">
              <a:solidFill>
                <a:schemeClr val="tx2"/>
              </a:solidFill>
              <a:latin typeface="Times New Roman" pitchFamily="18" charset="0"/>
              <a:cs typeface="Times New Roman" pitchFamily="18" charset="0"/>
            </a:endParaRPr>
          </a:p>
          <a:p>
            <a:pPr marL="457200" lvl="1" indent="-457200" eaLnBrk="1" hangingPunct="1">
              <a:spcBef>
                <a:spcPct val="0"/>
              </a:spcBef>
              <a:spcAft>
                <a:spcPts val="0"/>
              </a:spcAft>
              <a:buClrTx/>
              <a:buFont typeface="Wingdings" panose="05000000000000000000" pitchFamily="2" charset="2"/>
              <a:buChar char="Ø"/>
              <a:defRPr/>
            </a:pPr>
            <a:endParaRPr lang="en-GB" altLang="en-US" sz="25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22532" name="Slide Number Placeholder 7">
            <a:extLst>
              <a:ext uri="{FF2B5EF4-FFF2-40B4-BE49-F238E27FC236}">
                <a16:creationId xmlns:a16="http://schemas.microsoft.com/office/drawing/2014/main" id="{A03F61A4-7D23-E3A1-8587-B29F16269AA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1FFE43EC-4731-D248-A2A0-5BE71DA686D9}"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3</a:t>
            </a:fld>
            <a:endParaRPr lang="en-US" altLang="en-US" sz="1000">
              <a:solidFill>
                <a:srgbClr val="898989"/>
              </a:solidFill>
              <a:latin typeface="Arial" panose="020B0604020202020204" pitchFamily="34" charset="0"/>
              <a:cs typeface="Arial" panose="020B0604020202020204" pitchFamily="34" charset="0"/>
            </a:endParaRPr>
          </a:p>
        </p:txBody>
      </p:sp>
      <p:sp>
        <p:nvSpPr>
          <p:cNvPr id="22533" name="Slide Number Placeholder 3">
            <a:extLst>
              <a:ext uri="{FF2B5EF4-FFF2-40B4-BE49-F238E27FC236}">
                <a16:creationId xmlns:a16="http://schemas.microsoft.com/office/drawing/2014/main" id="{751DC140-D2D9-954D-345A-A0A8CC0E1D36}"/>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22534" name="Picture 5">
            <a:extLst>
              <a:ext uri="{FF2B5EF4-FFF2-40B4-BE49-F238E27FC236}">
                <a16:creationId xmlns:a16="http://schemas.microsoft.com/office/drawing/2014/main" id="{E4BFC28B-2276-A477-75AE-8F97F46756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
            <a:extLst>
              <a:ext uri="{FF2B5EF4-FFF2-40B4-BE49-F238E27FC236}">
                <a16:creationId xmlns:a16="http://schemas.microsoft.com/office/drawing/2014/main" id="{3A540CE4-2845-D902-1952-07E84ABF0B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 calcmode="lin" valueType="num">
                                      <p:cBhvr additive="base">
                                        <p:cTn id="19"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4339">
                                            <p:txEl>
                                              <p:pRg st="3" end="3"/>
                                            </p:txEl>
                                          </p:spTgt>
                                        </p:tgtEl>
                                        <p:attrNameLst>
                                          <p:attrName>style.visibility</p:attrName>
                                        </p:attrNameLst>
                                      </p:cBhvr>
                                      <p:to>
                                        <p:strVal val="visible"/>
                                      </p:to>
                                    </p:set>
                                    <p:anim calcmode="lin" valueType="num">
                                      <p:cBhvr additive="base">
                                        <p:cTn id="25"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3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4339">
                                            <p:txEl>
                                              <p:pRg st="4" end="4"/>
                                            </p:txEl>
                                          </p:spTgt>
                                        </p:tgtEl>
                                        <p:attrNameLst>
                                          <p:attrName>style.visibility</p:attrName>
                                        </p:attrNameLst>
                                      </p:cBhvr>
                                      <p:to>
                                        <p:strVal val="visible"/>
                                      </p:to>
                                    </p:set>
                                    <p:anim calcmode="lin" valueType="num">
                                      <p:cBhvr additive="base">
                                        <p:cTn id="31" dur="500" fill="hold"/>
                                        <p:tgtEl>
                                          <p:spTgt spid="1433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43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14339">
                                            <p:txEl>
                                              <p:pRg st="5" end="5"/>
                                            </p:txEl>
                                          </p:spTgt>
                                        </p:tgtEl>
                                        <p:attrNameLst>
                                          <p:attrName>style.visibility</p:attrName>
                                        </p:attrNameLst>
                                      </p:cBhvr>
                                      <p:to>
                                        <p:strVal val="visible"/>
                                      </p:to>
                                    </p:set>
                                    <p:anim calcmode="lin" valueType="num">
                                      <p:cBhvr additive="base">
                                        <p:cTn id="37" dur="500" fill="hold"/>
                                        <p:tgtEl>
                                          <p:spTgt spid="1433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43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14339">
                                            <p:txEl>
                                              <p:pRg st="7" end="7"/>
                                            </p:txEl>
                                          </p:spTgt>
                                        </p:tgtEl>
                                        <p:attrNameLst>
                                          <p:attrName>style.visibility</p:attrName>
                                        </p:attrNameLst>
                                      </p:cBhvr>
                                      <p:to>
                                        <p:strVal val="visible"/>
                                      </p:to>
                                    </p:set>
                                    <p:anim calcmode="lin" valueType="num">
                                      <p:cBhvr additive="base">
                                        <p:cTn id="43" dur="500" fill="hold"/>
                                        <p:tgtEl>
                                          <p:spTgt spid="14339">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433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nodeType="clickEffect">
                                  <p:stCondLst>
                                    <p:cond delay="0"/>
                                  </p:stCondLst>
                                  <p:childTnLst>
                                    <p:set>
                                      <p:cBhvr>
                                        <p:cTn id="48" dur="1" fill="hold">
                                          <p:stCondLst>
                                            <p:cond delay="0"/>
                                          </p:stCondLst>
                                        </p:cTn>
                                        <p:tgtEl>
                                          <p:spTgt spid="14339">
                                            <p:txEl>
                                              <p:pRg st="8" end="8"/>
                                            </p:txEl>
                                          </p:spTgt>
                                        </p:tgtEl>
                                        <p:attrNameLst>
                                          <p:attrName>style.visibility</p:attrName>
                                        </p:attrNameLst>
                                      </p:cBhvr>
                                      <p:to>
                                        <p:strVal val="visible"/>
                                      </p:to>
                                    </p:set>
                                    <p:anim calcmode="lin" valueType="num">
                                      <p:cBhvr additive="base">
                                        <p:cTn id="49" dur="500" fill="hold"/>
                                        <p:tgtEl>
                                          <p:spTgt spid="14339">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433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14339">
                                            <p:txEl>
                                              <p:pRg st="9" end="9"/>
                                            </p:txEl>
                                          </p:spTgt>
                                        </p:tgtEl>
                                        <p:attrNameLst>
                                          <p:attrName>style.visibility</p:attrName>
                                        </p:attrNameLst>
                                      </p:cBhvr>
                                      <p:to>
                                        <p:strVal val="visible"/>
                                      </p:to>
                                    </p:set>
                                    <p:anim calcmode="lin" valueType="num">
                                      <p:cBhvr additive="base">
                                        <p:cTn id="55" dur="500" fill="hold"/>
                                        <p:tgtEl>
                                          <p:spTgt spid="14339">
                                            <p:txEl>
                                              <p:pRg st="9" end="9"/>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433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nodeType="clickEffect">
                                  <p:stCondLst>
                                    <p:cond delay="0"/>
                                  </p:stCondLst>
                                  <p:childTnLst>
                                    <p:set>
                                      <p:cBhvr>
                                        <p:cTn id="60" dur="1" fill="hold">
                                          <p:stCondLst>
                                            <p:cond delay="0"/>
                                          </p:stCondLst>
                                        </p:cTn>
                                        <p:tgtEl>
                                          <p:spTgt spid="14339">
                                            <p:txEl>
                                              <p:pRg st="10" end="10"/>
                                            </p:txEl>
                                          </p:spTgt>
                                        </p:tgtEl>
                                        <p:attrNameLst>
                                          <p:attrName>style.visibility</p:attrName>
                                        </p:attrNameLst>
                                      </p:cBhvr>
                                      <p:to>
                                        <p:strVal val="visible"/>
                                      </p:to>
                                    </p:set>
                                    <p:anim calcmode="lin" valueType="num">
                                      <p:cBhvr additive="base">
                                        <p:cTn id="61" dur="500" fill="hold"/>
                                        <p:tgtEl>
                                          <p:spTgt spid="14339">
                                            <p:txEl>
                                              <p:pRg st="10" end="10"/>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14339">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nodeType="clickEffect">
                                  <p:stCondLst>
                                    <p:cond delay="0"/>
                                  </p:stCondLst>
                                  <p:childTnLst>
                                    <p:set>
                                      <p:cBhvr>
                                        <p:cTn id="66" dur="1" fill="hold">
                                          <p:stCondLst>
                                            <p:cond delay="0"/>
                                          </p:stCondLst>
                                        </p:cTn>
                                        <p:tgtEl>
                                          <p:spTgt spid="14339">
                                            <p:txEl>
                                              <p:pRg st="11" end="11"/>
                                            </p:txEl>
                                          </p:spTgt>
                                        </p:tgtEl>
                                        <p:attrNameLst>
                                          <p:attrName>style.visibility</p:attrName>
                                        </p:attrNameLst>
                                      </p:cBhvr>
                                      <p:to>
                                        <p:strVal val="visible"/>
                                      </p:to>
                                    </p:set>
                                    <p:anim calcmode="lin" valueType="num">
                                      <p:cBhvr additive="base">
                                        <p:cTn id="67" dur="500" fill="hold"/>
                                        <p:tgtEl>
                                          <p:spTgt spid="14339">
                                            <p:txEl>
                                              <p:pRg st="11" end="11"/>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14339">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9F9918B8-EB8A-E11B-3794-AD2335DEF5E6}"/>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Instructions for Students II</a:t>
            </a:r>
          </a:p>
        </p:txBody>
      </p:sp>
      <p:sp>
        <p:nvSpPr>
          <p:cNvPr id="14339" name="Content Placeholder 2">
            <a:extLst>
              <a:ext uri="{FF2B5EF4-FFF2-40B4-BE49-F238E27FC236}">
                <a16:creationId xmlns:a16="http://schemas.microsoft.com/office/drawing/2014/main" id="{75FC65D6-4064-6196-A658-A871BAB40A81}"/>
              </a:ext>
            </a:extLst>
          </p:cNvPr>
          <p:cNvSpPr>
            <a:spLocks noGrp="1"/>
          </p:cNvSpPr>
          <p:nvPr>
            <p:ph idx="1"/>
          </p:nvPr>
        </p:nvSpPr>
        <p:spPr>
          <a:xfrm>
            <a:off x="173038" y="755650"/>
            <a:ext cx="11907837" cy="5965825"/>
          </a:xfrm>
        </p:spPr>
        <p:txBody>
          <a:bodyPr/>
          <a:lstStyle/>
          <a:p>
            <a:pPr marL="0" indent="0" eaLnBrk="1" fontAlgn="auto" hangingPunct="1">
              <a:lnSpc>
                <a:spcPct val="110000"/>
              </a:lnSpc>
              <a:spcBef>
                <a:spcPts val="300"/>
              </a:spcBef>
              <a:spcAft>
                <a:spcPts val="0"/>
              </a:spcAft>
              <a:buClrTx/>
              <a:buSzTx/>
              <a:buFont typeface="Wingdings 3" panose="05040102010807070707" pitchFamily="18" charset="2"/>
              <a:buNone/>
              <a:defRPr/>
            </a:pPr>
            <a:r>
              <a:rPr lang="en-IE" sz="2600" dirty="0">
                <a:solidFill>
                  <a:prstClr val="black"/>
                </a:solidFill>
                <a:latin typeface="Times New Roman" panose="02020603050405020304" pitchFamily="18" charset="0"/>
                <a:cs typeface="Times New Roman" panose="02020603050405020304" pitchFamily="18" charset="0"/>
              </a:rPr>
              <a:t> </a:t>
            </a:r>
            <a:r>
              <a:rPr lang="en-IE" sz="2600" b="1" dirty="0">
                <a:solidFill>
                  <a:prstClr val="black"/>
                </a:solidFill>
                <a:latin typeface="Times New Roman" panose="02020603050405020304" pitchFamily="18" charset="0"/>
                <a:cs typeface="Times New Roman" panose="02020603050405020304" pitchFamily="18" charset="0"/>
              </a:rPr>
              <a:t>Step 2</a:t>
            </a:r>
            <a:r>
              <a:rPr lang="en-IE" sz="2600" dirty="0">
                <a:solidFill>
                  <a:prstClr val="black"/>
                </a:solidFill>
                <a:latin typeface="Times New Roman" panose="02020603050405020304" pitchFamily="18" charset="0"/>
                <a:cs typeface="Times New Roman" panose="02020603050405020304" pitchFamily="18" charset="0"/>
              </a:rPr>
              <a:t> [10 minutes]</a:t>
            </a: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r>
              <a:rPr lang="en-GB" sz="2600" dirty="0">
                <a:solidFill>
                  <a:prstClr val="black"/>
                </a:solidFill>
                <a:latin typeface="Times New Roman" panose="02020603050405020304" pitchFamily="18" charset="0"/>
                <a:cs typeface="Times New Roman" panose="02020603050405020304" pitchFamily="18" charset="0"/>
              </a:rPr>
              <a:t> The news bulletin should contain the following;</a:t>
            </a:r>
          </a:p>
          <a:p>
            <a:pPr marL="685800" lvl="1" eaLnBrk="1" fontAlgn="auto" hangingPunct="1">
              <a:lnSpc>
                <a:spcPct val="110000"/>
              </a:lnSpc>
              <a:spcBef>
                <a:spcPts val="300"/>
              </a:spcBef>
              <a:spcAft>
                <a:spcPts val="0"/>
              </a:spcAft>
              <a:buClrTx/>
              <a:buFont typeface="Wingdings" panose="05000000000000000000" pitchFamily="2" charset="2"/>
              <a:buChar char="Ø"/>
              <a:defRPr/>
            </a:pPr>
            <a:r>
              <a:rPr lang="en-GB" sz="2600" dirty="0">
                <a:solidFill>
                  <a:prstClr val="black"/>
                </a:solidFill>
                <a:latin typeface="Times New Roman" panose="02020603050405020304" pitchFamily="18" charset="0"/>
                <a:cs typeface="Times New Roman" panose="02020603050405020304" pitchFamily="18" charset="0"/>
              </a:rPr>
              <a:t> A catchy title which reflects the tone of your script</a:t>
            </a:r>
          </a:p>
          <a:p>
            <a:pPr marL="685800" lvl="1" eaLnBrk="1" fontAlgn="auto" hangingPunct="1">
              <a:lnSpc>
                <a:spcPct val="110000"/>
              </a:lnSpc>
              <a:spcBef>
                <a:spcPts val="300"/>
              </a:spcBef>
              <a:spcAft>
                <a:spcPts val="0"/>
              </a:spcAft>
              <a:buClrTx/>
              <a:buFont typeface="Wingdings" panose="05000000000000000000" pitchFamily="2" charset="2"/>
              <a:buChar char="Ø"/>
              <a:defRPr/>
            </a:pPr>
            <a:r>
              <a:rPr lang="en-GB" sz="2600" dirty="0">
                <a:solidFill>
                  <a:prstClr val="black"/>
                </a:solidFill>
                <a:latin typeface="Times New Roman" panose="02020603050405020304" pitchFamily="18" charset="0"/>
                <a:cs typeface="Times New Roman" panose="02020603050405020304" pitchFamily="18" charset="0"/>
              </a:rPr>
              <a:t> An introduction (broad), main body (focused), and sign-off (broad) </a:t>
            </a:r>
          </a:p>
          <a:p>
            <a:pPr marL="685800" lvl="1" eaLnBrk="1" fontAlgn="auto" hangingPunct="1">
              <a:lnSpc>
                <a:spcPct val="110000"/>
              </a:lnSpc>
              <a:spcBef>
                <a:spcPts val="300"/>
              </a:spcBef>
              <a:spcAft>
                <a:spcPts val="0"/>
              </a:spcAft>
              <a:buClrTx/>
              <a:buFont typeface="Wingdings" panose="05000000000000000000" pitchFamily="2" charset="2"/>
              <a:buChar char="Ø"/>
              <a:defRPr/>
            </a:pPr>
            <a:r>
              <a:rPr lang="en-GB" sz="2600" dirty="0">
                <a:solidFill>
                  <a:prstClr val="black"/>
                </a:solidFill>
                <a:latin typeface="Times New Roman" panose="02020603050405020304" pitchFamily="18" charset="0"/>
                <a:cs typeface="Times New Roman" panose="02020603050405020304" pitchFamily="18" charset="0"/>
              </a:rPr>
              <a:t> A tune or song to play as background music of the bulletin</a:t>
            </a:r>
          </a:p>
          <a:p>
            <a:pPr marL="457200" lvl="1" indent="0" eaLnBrk="1" fontAlgn="auto" hangingPunct="1">
              <a:lnSpc>
                <a:spcPct val="110000"/>
              </a:lnSpc>
              <a:spcBef>
                <a:spcPts val="300"/>
              </a:spcBef>
              <a:spcAft>
                <a:spcPts val="0"/>
              </a:spcAft>
              <a:buClrTx/>
              <a:buFont typeface="Verdana" panose="020B0604030504040204" pitchFamily="34" charset="0"/>
              <a:buNone/>
              <a:defRPr/>
            </a:pPr>
            <a:endParaRPr lang="en-GB" sz="2600" dirty="0">
              <a:solidFill>
                <a:prstClr val="black"/>
              </a:solidFill>
              <a:latin typeface="Times New Roman" panose="02020603050405020304" pitchFamily="18" charset="0"/>
              <a:cs typeface="Times New Roman" panose="02020603050405020304" pitchFamily="18" charset="0"/>
            </a:endParaRPr>
          </a:p>
          <a:p>
            <a:pPr marL="457200" lvl="1" indent="-277813" eaLnBrk="1" fontAlgn="auto" hangingPunct="1">
              <a:lnSpc>
                <a:spcPct val="110000"/>
              </a:lnSpc>
              <a:spcBef>
                <a:spcPts val="300"/>
              </a:spcBef>
              <a:spcAft>
                <a:spcPts val="0"/>
              </a:spcAft>
              <a:buClrTx/>
              <a:buFont typeface="Verdana" panose="020B0604030504040204" pitchFamily="34" charset="0"/>
              <a:buNone/>
              <a:defRPr/>
            </a:pPr>
            <a:r>
              <a:rPr lang="en-GB" sz="2600" b="1" dirty="0">
                <a:solidFill>
                  <a:prstClr val="black"/>
                </a:solidFill>
                <a:latin typeface="Times New Roman" panose="02020603050405020304" pitchFamily="18" charset="0"/>
                <a:cs typeface="Times New Roman" panose="02020603050405020304" pitchFamily="18" charset="0"/>
              </a:rPr>
              <a:t>Step 3</a:t>
            </a:r>
            <a:r>
              <a:rPr lang="en-GB" sz="2600" dirty="0">
                <a:solidFill>
                  <a:prstClr val="black"/>
                </a:solidFill>
                <a:latin typeface="Times New Roman" panose="02020603050405020304" pitchFamily="18" charset="0"/>
                <a:cs typeface="Times New Roman" panose="02020603050405020304" pitchFamily="18" charset="0"/>
              </a:rPr>
              <a:t> [10 minutes]</a:t>
            </a: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r>
              <a:rPr lang="en-GB" sz="2600" dirty="0">
                <a:solidFill>
                  <a:prstClr val="black"/>
                </a:solidFill>
                <a:latin typeface="Times New Roman" panose="02020603050405020304" pitchFamily="18" charset="0"/>
                <a:cs typeface="Times New Roman" panose="02020603050405020304" pitchFamily="18" charset="0"/>
              </a:rPr>
              <a:t> Ask the newsreader from each group to read their script over the video and background music</a:t>
            </a:r>
            <a:endParaRPr lang="en-IE" sz="2600" dirty="0">
              <a:solidFill>
                <a:prstClr val="black"/>
              </a:solidFill>
              <a:latin typeface="Times New Roman" panose="02020603050405020304" pitchFamily="18" charset="0"/>
              <a:cs typeface="Times New Roman" panose="02020603050405020304" pitchFamily="18" charset="0"/>
            </a:endParaRPr>
          </a:p>
          <a:p>
            <a:pPr marL="0" indent="0" eaLnBrk="1" fontAlgn="auto" hangingPunct="1">
              <a:lnSpc>
                <a:spcPct val="110000"/>
              </a:lnSpc>
              <a:spcBef>
                <a:spcPts val="300"/>
              </a:spcBef>
              <a:spcAft>
                <a:spcPts val="0"/>
              </a:spcAft>
              <a:buClrTx/>
              <a:buSzTx/>
              <a:buFont typeface="Wingdings 3" panose="05040102010807070707" pitchFamily="18" charset="2"/>
              <a:buNone/>
              <a:defRPr/>
            </a:pPr>
            <a:endParaRPr lang="en-IE" sz="2400" dirty="0">
              <a:solidFill>
                <a:prstClr val="black"/>
              </a:solidFill>
              <a:latin typeface="Times New Roman" panose="02020603050405020304" pitchFamily="18" charset="0"/>
              <a:cs typeface="Times New Roman" panose="02020603050405020304" pitchFamily="18" charset="0"/>
            </a:endParaRP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endParaRPr lang="en-GB" altLang="en-US" sz="1200" b="1" dirty="0">
              <a:solidFill>
                <a:schemeClr val="tx2"/>
              </a:solidFill>
              <a:latin typeface="Times New Roman" pitchFamily="18" charset="0"/>
              <a:cs typeface="Times New Roman" pitchFamily="18" charset="0"/>
            </a:endParaRPr>
          </a:p>
          <a:p>
            <a:pPr marL="457200" lvl="1" indent="-457200" eaLnBrk="1" hangingPunct="1">
              <a:spcBef>
                <a:spcPct val="0"/>
              </a:spcBef>
              <a:spcAft>
                <a:spcPts val="0"/>
              </a:spcAft>
              <a:buClrTx/>
              <a:buFont typeface="Wingdings" panose="05000000000000000000" pitchFamily="2" charset="2"/>
              <a:buChar char="Ø"/>
              <a:defRPr/>
            </a:pPr>
            <a:endParaRPr lang="en-GB" altLang="en-US" sz="25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24580" name="Slide Number Placeholder 7">
            <a:extLst>
              <a:ext uri="{FF2B5EF4-FFF2-40B4-BE49-F238E27FC236}">
                <a16:creationId xmlns:a16="http://schemas.microsoft.com/office/drawing/2014/main" id="{A6B19A80-6307-70AF-A7C3-471039F35A0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BD7CBB79-D42C-564A-9A13-6D51DBC980B1}"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4</a:t>
            </a:fld>
            <a:endParaRPr lang="en-US" altLang="en-US" sz="1000">
              <a:solidFill>
                <a:srgbClr val="898989"/>
              </a:solidFill>
              <a:latin typeface="Arial" panose="020B0604020202020204" pitchFamily="34" charset="0"/>
              <a:cs typeface="Arial" panose="020B0604020202020204" pitchFamily="34" charset="0"/>
            </a:endParaRPr>
          </a:p>
        </p:txBody>
      </p:sp>
      <p:sp>
        <p:nvSpPr>
          <p:cNvPr id="24581" name="Slide Number Placeholder 3">
            <a:extLst>
              <a:ext uri="{FF2B5EF4-FFF2-40B4-BE49-F238E27FC236}">
                <a16:creationId xmlns:a16="http://schemas.microsoft.com/office/drawing/2014/main" id="{6F1FE0C2-1B64-2F5B-1C5E-9C46EDBD6E66}"/>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24582" name="Picture 5">
            <a:extLst>
              <a:ext uri="{FF2B5EF4-FFF2-40B4-BE49-F238E27FC236}">
                <a16:creationId xmlns:a16="http://schemas.microsoft.com/office/drawing/2014/main" id="{EF659CAA-5029-1959-0A97-09D3089FAF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1">
            <a:extLst>
              <a:ext uri="{FF2B5EF4-FFF2-40B4-BE49-F238E27FC236}">
                <a16:creationId xmlns:a16="http://schemas.microsoft.com/office/drawing/2014/main" id="{0CCB8E43-70C6-162B-05BC-518A57CB2E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 calcmode="lin" valueType="num">
                                      <p:cBhvr additive="base">
                                        <p:cTn id="7"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 calcmode="lin" valueType="num">
                                      <p:cBhvr additive="base">
                                        <p:cTn id="13"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anim calcmode="lin" valueType="num">
                                      <p:cBhvr additive="base">
                                        <p:cTn id="19"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4339">
                                            <p:txEl>
                                              <p:pRg st="4" end="4"/>
                                            </p:txEl>
                                          </p:spTgt>
                                        </p:tgtEl>
                                        <p:attrNameLst>
                                          <p:attrName>style.visibility</p:attrName>
                                        </p:attrNameLst>
                                      </p:cBhvr>
                                      <p:to>
                                        <p:strVal val="visible"/>
                                      </p:to>
                                    </p:set>
                                    <p:anim calcmode="lin" valueType="num">
                                      <p:cBhvr additive="base">
                                        <p:cTn id="25" dur="500" fill="hold"/>
                                        <p:tgtEl>
                                          <p:spTgt spid="14339">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3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4339">
                                            <p:txEl>
                                              <p:pRg st="7" end="7"/>
                                            </p:txEl>
                                          </p:spTgt>
                                        </p:tgtEl>
                                        <p:attrNameLst>
                                          <p:attrName>style.visibility</p:attrName>
                                        </p:attrNameLst>
                                      </p:cBhvr>
                                      <p:to>
                                        <p:strVal val="visible"/>
                                      </p:to>
                                    </p:set>
                                    <p:anim calcmode="lin" valueType="num">
                                      <p:cBhvr additive="base">
                                        <p:cTn id="31" dur="500" fill="hold"/>
                                        <p:tgtEl>
                                          <p:spTgt spid="14339">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4339">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A0FB44DE-D3CF-2237-290D-277DD553C5F4}"/>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Click to play a clip. Expand to omit text.</a:t>
            </a:r>
          </a:p>
        </p:txBody>
      </p:sp>
      <p:sp>
        <p:nvSpPr>
          <p:cNvPr id="14339" name="Content Placeholder 2">
            <a:extLst>
              <a:ext uri="{FF2B5EF4-FFF2-40B4-BE49-F238E27FC236}">
                <a16:creationId xmlns:a16="http://schemas.microsoft.com/office/drawing/2014/main" id="{47DBF952-4D60-8CE0-AD9E-1E98759833C5}"/>
              </a:ext>
            </a:extLst>
          </p:cNvPr>
          <p:cNvSpPr>
            <a:spLocks noGrp="1"/>
          </p:cNvSpPr>
          <p:nvPr>
            <p:ph idx="1"/>
          </p:nvPr>
        </p:nvSpPr>
        <p:spPr>
          <a:xfrm>
            <a:off x="173038" y="755650"/>
            <a:ext cx="11907837" cy="5965825"/>
          </a:xfrm>
        </p:spPr>
        <p:txBody>
          <a:bodyPr/>
          <a:lstStyle/>
          <a:p>
            <a:pPr marL="0" indent="0" eaLnBrk="1" fontAlgn="auto" hangingPunct="1">
              <a:lnSpc>
                <a:spcPct val="110000"/>
              </a:lnSpc>
              <a:spcBef>
                <a:spcPts val="300"/>
              </a:spcBef>
              <a:spcAft>
                <a:spcPts val="0"/>
              </a:spcAft>
              <a:buClrTx/>
              <a:buSzTx/>
              <a:buFont typeface="Wingdings 3" panose="05040102010807070707" pitchFamily="18" charset="2"/>
              <a:buNone/>
              <a:defRPr/>
            </a:pPr>
            <a:r>
              <a:rPr lang="en-IE" sz="2600" dirty="0">
                <a:solidFill>
                  <a:prstClr val="black"/>
                </a:solidFill>
                <a:latin typeface="Times New Roman" panose="02020603050405020304" pitchFamily="18" charset="0"/>
                <a:cs typeface="Times New Roman" panose="02020603050405020304" pitchFamily="18" charset="0"/>
              </a:rPr>
              <a:t> </a:t>
            </a:r>
            <a:endParaRPr lang="en-IE" sz="2400" dirty="0">
              <a:solidFill>
                <a:prstClr val="black"/>
              </a:solidFill>
              <a:latin typeface="Times New Roman" panose="02020603050405020304" pitchFamily="18" charset="0"/>
              <a:cs typeface="Times New Roman" panose="02020603050405020304" pitchFamily="18" charset="0"/>
            </a:endParaRP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endParaRPr lang="en-GB" altLang="en-US" sz="1200" b="1" dirty="0">
              <a:solidFill>
                <a:schemeClr val="tx2"/>
              </a:solidFill>
              <a:latin typeface="Times New Roman" pitchFamily="18" charset="0"/>
              <a:cs typeface="Times New Roman" pitchFamily="18" charset="0"/>
            </a:endParaRPr>
          </a:p>
          <a:p>
            <a:pPr marL="457200" lvl="1" indent="-457200" eaLnBrk="1" hangingPunct="1">
              <a:spcBef>
                <a:spcPct val="0"/>
              </a:spcBef>
              <a:spcAft>
                <a:spcPts val="0"/>
              </a:spcAft>
              <a:buClrTx/>
              <a:buFont typeface="Wingdings" panose="05000000000000000000" pitchFamily="2" charset="2"/>
              <a:buChar char="Ø"/>
              <a:defRPr/>
            </a:pPr>
            <a:endParaRPr lang="en-GB" altLang="en-US" sz="25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26628" name="Slide Number Placeholder 7">
            <a:extLst>
              <a:ext uri="{FF2B5EF4-FFF2-40B4-BE49-F238E27FC236}">
                <a16:creationId xmlns:a16="http://schemas.microsoft.com/office/drawing/2014/main" id="{E6D560C3-238A-FB0C-4C4C-F2E4A144971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F20E3215-0BEE-E647-8DC3-81BE7244CC4D}"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5</a:t>
            </a:fld>
            <a:endParaRPr lang="en-US" altLang="en-US" sz="1000">
              <a:solidFill>
                <a:srgbClr val="898989"/>
              </a:solidFill>
              <a:latin typeface="Arial" panose="020B0604020202020204" pitchFamily="34" charset="0"/>
              <a:cs typeface="Arial" panose="020B0604020202020204" pitchFamily="34" charset="0"/>
            </a:endParaRPr>
          </a:p>
        </p:txBody>
      </p:sp>
      <p:sp>
        <p:nvSpPr>
          <p:cNvPr id="26629" name="Slide Number Placeholder 3">
            <a:extLst>
              <a:ext uri="{FF2B5EF4-FFF2-40B4-BE49-F238E27FC236}">
                <a16:creationId xmlns:a16="http://schemas.microsoft.com/office/drawing/2014/main" id="{F9CAE313-E267-5CA0-0074-D11FECD935C5}"/>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26630" name="Picture 5">
            <a:extLst>
              <a:ext uri="{FF2B5EF4-FFF2-40B4-BE49-F238E27FC236}">
                <a16:creationId xmlns:a16="http://schemas.microsoft.com/office/drawing/2014/main" id="{9E3FFA05-4D3E-8287-DAB1-9DDDA9970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1">
            <a:extLst>
              <a:ext uri="{FF2B5EF4-FFF2-40B4-BE49-F238E27FC236}">
                <a16:creationId xmlns:a16="http://schemas.microsoft.com/office/drawing/2014/main" id="{EF475BA4-CDA4-D37C-0FEA-48481276DB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croll: Horizontal 1">
            <a:extLst>
              <a:ext uri="{FF2B5EF4-FFF2-40B4-BE49-F238E27FC236}">
                <a16:creationId xmlns:a16="http://schemas.microsoft.com/office/drawing/2014/main" id="{EA82485D-5B3F-913E-7C9B-720DD6409E65}"/>
              </a:ext>
            </a:extLst>
          </p:cNvPr>
          <p:cNvSpPr/>
          <p:nvPr/>
        </p:nvSpPr>
        <p:spPr>
          <a:xfrm>
            <a:off x="469900" y="2241550"/>
            <a:ext cx="2865438" cy="2184400"/>
          </a:xfrm>
          <a:prstGeom prst="horizontalScroll">
            <a:avLst/>
          </a:prstGeom>
          <a:solidFill>
            <a:sysClr val="window" lastClr="FFFFFF"/>
          </a:solidFill>
          <a:ln w="57150" cap="flat" cmpd="sng" algn="ctr">
            <a:solidFill>
              <a:srgbClr val="4472C4"/>
            </a:solidFill>
            <a:prstDash val="solid"/>
            <a:miter lim="800000"/>
          </a:ln>
          <a:effectLst/>
        </p:spPr>
        <p:txBody>
          <a:bodyPr anchor="ctr"/>
          <a:lstStyle/>
          <a:p>
            <a:pPr algn="ctr" eaLnBrk="1" fontAlgn="auto" hangingPunct="1">
              <a:spcBef>
                <a:spcPts val="0"/>
              </a:spcBef>
              <a:spcAft>
                <a:spcPts val="0"/>
              </a:spcAft>
              <a:defRPr/>
            </a:pPr>
            <a:r>
              <a:rPr lang="en-IE" sz="2600" kern="0" dirty="0">
                <a:solidFill>
                  <a:prstClr val="black"/>
                </a:solidFill>
                <a:latin typeface="Times New Roman" panose="02020603050405020304" pitchFamily="18" charset="0"/>
                <a:cs typeface="Times New Roman" panose="02020603050405020304" pitchFamily="18" charset="0"/>
                <a:hlinkClick r:id="rId5"/>
              </a:rPr>
              <a:t>Clip 1</a:t>
            </a:r>
            <a:endParaRPr lang="en-IE" sz="2600" kern="0" dirty="0">
              <a:solidFill>
                <a:prstClr val="black"/>
              </a:solidFill>
              <a:latin typeface="Times New Roman" panose="02020603050405020304" pitchFamily="18" charset="0"/>
              <a:cs typeface="Times New Roman" panose="02020603050405020304" pitchFamily="18" charset="0"/>
            </a:endParaRPr>
          </a:p>
        </p:txBody>
      </p:sp>
      <p:sp>
        <p:nvSpPr>
          <p:cNvPr id="3" name="Scroll: Horizontal 2">
            <a:extLst>
              <a:ext uri="{FF2B5EF4-FFF2-40B4-BE49-F238E27FC236}">
                <a16:creationId xmlns:a16="http://schemas.microsoft.com/office/drawing/2014/main" id="{AC6F089E-BD83-8F0F-CE00-BF949AC67C04}"/>
              </a:ext>
            </a:extLst>
          </p:cNvPr>
          <p:cNvSpPr/>
          <p:nvPr/>
        </p:nvSpPr>
        <p:spPr>
          <a:xfrm>
            <a:off x="4262438" y="2241550"/>
            <a:ext cx="2865437" cy="2184400"/>
          </a:xfrm>
          <a:prstGeom prst="horizontalScroll">
            <a:avLst/>
          </a:prstGeom>
          <a:solidFill>
            <a:sysClr val="window" lastClr="FFFFFF"/>
          </a:solidFill>
          <a:ln w="57150" cap="flat" cmpd="sng" algn="ctr">
            <a:solidFill>
              <a:srgbClr val="4472C4"/>
            </a:solidFill>
            <a:prstDash val="solid"/>
            <a:miter lim="800000"/>
          </a:ln>
          <a:effectLst/>
        </p:spPr>
        <p:txBody>
          <a:bodyPr anchor="ctr"/>
          <a:lstStyle/>
          <a:p>
            <a:pPr algn="ctr" eaLnBrk="1" fontAlgn="auto" hangingPunct="1">
              <a:spcBef>
                <a:spcPts val="0"/>
              </a:spcBef>
              <a:spcAft>
                <a:spcPts val="0"/>
              </a:spcAft>
              <a:defRPr/>
            </a:pPr>
            <a:r>
              <a:rPr lang="en-IE" sz="2600" kern="0" dirty="0">
                <a:solidFill>
                  <a:prstClr val="black"/>
                </a:solidFill>
                <a:latin typeface="Times New Roman" panose="02020603050405020304" pitchFamily="18" charset="0"/>
                <a:cs typeface="Times New Roman" panose="02020603050405020304" pitchFamily="18" charset="0"/>
                <a:hlinkClick r:id="rId6"/>
              </a:rPr>
              <a:t>Clip 2</a:t>
            </a:r>
            <a:endParaRPr lang="en-IE" sz="2600" kern="0" dirty="0">
              <a:solidFill>
                <a:prstClr val="black"/>
              </a:solidFill>
              <a:latin typeface="Times New Roman" panose="02020603050405020304" pitchFamily="18" charset="0"/>
              <a:cs typeface="Times New Roman" panose="02020603050405020304" pitchFamily="18" charset="0"/>
            </a:endParaRPr>
          </a:p>
        </p:txBody>
      </p:sp>
      <p:sp>
        <p:nvSpPr>
          <p:cNvPr id="4" name="Scroll: Horizontal 3">
            <a:extLst>
              <a:ext uri="{FF2B5EF4-FFF2-40B4-BE49-F238E27FC236}">
                <a16:creationId xmlns:a16="http://schemas.microsoft.com/office/drawing/2014/main" id="{2F7F1D77-AA83-F872-A388-5B151A7CBE17}"/>
              </a:ext>
            </a:extLst>
          </p:cNvPr>
          <p:cNvSpPr/>
          <p:nvPr/>
        </p:nvSpPr>
        <p:spPr>
          <a:xfrm>
            <a:off x="8056563" y="2241550"/>
            <a:ext cx="2687637" cy="2184400"/>
          </a:xfrm>
          <a:prstGeom prst="horizontalScroll">
            <a:avLst/>
          </a:prstGeom>
          <a:solidFill>
            <a:sysClr val="window" lastClr="FFFFFF"/>
          </a:solidFill>
          <a:ln w="57150" cap="flat" cmpd="sng" algn="ctr">
            <a:solidFill>
              <a:srgbClr val="4472C4"/>
            </a:solidFill>
            <a:prstDash val="solid"/>
            <a:miter lim="800000"/>
          </a:ln>
          <a:effectLst/>
        </p:spPr>
        <p:txBody>
          <a:bodyPr anchor="ctr"/>
          <a:lstStyle/>
          <a:p>
            <a:pPr algn="ctr" eaLnBrk="1" fontAlgn="auto" hangingPunct="1">
              <a:spcBef>
                <a:spcPts val="0"/>
              </a:spcBef>
              <a:spcAft>
                <a:spcPts val="0"/>
              </a:spcAft>
              <a:defRPr/>
            </a:pPr>
            <a:r>
              <a:rPr lang="en-IE" sz="2600" kern="0" dirty="0">
                <a:solidFill>
                  <a:prstClr val="black"/>
                </a:solidFill>
                <a:latin typeface="Times New Roman" panose="02020603050405020304" pitchFamily="18" charset="0"/>
                <a:cs typeface="Times New Roman" panose="02020603050405020304" pitchFamily="18" charset="0"/>
                <a:hlinkClick r:id="rId7"/>
              </a:rPr>
              <a:t>Clip 3</a:t>
            </a:r>
            <a:endParaRPr lang="en-IE" sz="2600" kern="0" dirty="0">
              <a:solidFill>
                <a:prstClr val="black"/>
              </a:solidFill>
              <a:latin typeface="Times New Roman" panose="02020603050405020304" pitchFamily="18" charset="0"/>
              <a:cs typeface="Times New Roman" panose="02020603050405020304" pitchFamily="18"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DAC7EBD1-B295-1442-4420-F98F4BE61A98}"/>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Discussion Topics</a:t>
            </a:r>
          </a:p>
        </p:txBody>
      </p:sp>
      <p:sp>
        <p:nvSpPr>
          <p:cNvPr id="14339" name="Content Placeholder 2">
            <a:extLst>
              <a:ext uri="{FF2B5EF4-FFF2-40B4-BE49-F238E27FC236}">
                <a16:creationId xmlns:a16="http://schemas.microsoft.com/office/drawing/2014/main" id="{43B9BB7F-191F-6E7A-2EAE-770E6714EC65}"/>
              </a:ext>
            </a:extLst>
          </p:cNvPr>
          <p:cNvSpPr>
            <a:spLocks noGrp="1"/>
          </p:cNvSpPr>
          <p:nvPr>
            <p:ph idx="1"/>
          </p:nvPr>
        </p:nvSpPr>
        <p:spPr>
          <a:xfrm>
            <a:off x="173038" y="755650"/>
            <a:ext cx="11907837" cy="5965825"/>
          </a:xfrm>
        </p:spPr>
        <p:txBody>
          <a:bodyPr/>
          <a:lstStyle/>
          <a:p>
            <a:pPr marL="0" indent="0" algn="just" eaLnBrk="1" hangingPunct="1">
              <a:spcBef>
                <a:spcPts val="300"/>
              </a:spcBef>
              <a:buClrTx/>
              <a:buSzTx/>
              <a:buFont typeface="Wingdings 3" panose="05040102010807070707" pitchFamily="18" charset="2"/>
              <a:buNone/>
              <a:defRPr/>
            </a:pPr>
            <a:r>
              <a:rPr lang="en-IE" sz="2600" b="1" dirty="0">
                <a:solidFill>
                  <a:prstClr val="black"/>
                </a:solidFill>
                <a:latin typeface="Times New Roman" panose="02020603050405020304" pitchFamily="18" charset="0"/>
                <a:cs typeface="Times New Roman" panose="02020603050405020304" pitchFamily="18" charset="0"/>
              </a:rPr>
              <a:t>Exercise 2 </a:t>
            </a:r>
          </a:p>
          <a:p>
            <a:pPr marL="514350" indent="-514350" algn="just" eaLnBrk="1" hangingPunct="1">
              <a:spcBef>
                <a:spcPts val="300"/>
              </a:spcBef>
              <a:buClrTx/>
              <a:buSzTx/>
              <a:buFont typeface="Arial" panose="020B0604020202020204" pitchFamily="34" charset="0"/>
              <a:buAutoNum type="arabicPeriod"/>
              <a:defRPr/>
            </a:pPr>
            <a:r>
              <a:rPr lang="en-IE" sz="2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Why do news reporters frame an event in a particular way?</a:t>
            </a:r>
          </a:p>
          <a:p>
            <a:pPr marL="514350" indent="-514350" algn="just" eaLnBrk="1" hangingPunct="1">
              <a:spcBef>
                <a:spcPts val="300"/>
              </a:spcBef>
              <a:buClrTx/>
              <a:buSzTx/>
              <a:buFont typeface="Arial" panose="020B0604020202020204" pitchFamily="34" charset="0"/>
              <a:buAutoNum type="arabicPeriod"/>
              <a:defRPr/>
            </a:pPr>
            <a:r>
              <a:rPr lang="en-IE" sz="2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What are the effects of reading argumentative or dramatized content about social and political problems?</a:t>
            </a:r>
          </a:p>
          <a:p>
            <a:pPr marL="514350" indent="-514350" algn="just" eaLnBrk="1" hangingPunct="1">
              <a:spcBef>
                <a:spcPts val="300"/>
              </a:spcBef>
              <a:buClrTx/>
              <a:buSzTx/>
              <a:buFont typeface="Arial" panose="020B0604020202020204" pitchFamily="34" charset="0"/>
              <a:buAutoNum type="arabicPeriod"/>
              <a:defRPr/>
            </a:pPr>
            <a:r>
              <a:rPr lang="en-IE" sz="2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In social and political problems or conflicts is there usually ‘a good guy’ and ‘a bad guy’?</a:t>
            </a:r>
          </a:p>
          <a:p>
            <a:pPr marL="514350" indent="-514350" algn="just" eaLnBrk="1" hangingPunct="1">
              <a:spcBef>
                <a:spcPts val="300"/>
              </a:spcBef>
              <a:buClrTx/>
              <a:buSzTx/>
              <a:buFont typeface="Arial" panose="020B0604020202020204" pitchFamily="34" charset="0"/>
              <a:buAutoNum type="arabicPeriod"/>
              <a:defRPr/>
            </a:pPr>
            <a:r>
              <a:rPr lang="en-IE" sz="2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Why do Irish politicians frame international issues and events with local priorities? Is this a good or a bad thing?</a:t>
            </a:r>
          </a:p>
          <a:p>
            <a:pPr marL="0" indent="0" eaLnBrk="1" fontAlgn="auto" hangingPunct="1">
              <a:lnSpc>
                <a:spcPct val="110000"/>
              </a:lnSpc>
              <a:spcBef>
                <a:spcPts val="300"/>
              </a:spcBef>
              <a:spcAft>
                <a:spcPts val="0"/>
              </a:spcAft>
              <a:buClrTx/>
              <a:buSzTx/>
              <a:buFont typeface="Wingdings 3" panose="05040102010807070707" pitchFamily="18" charset="2"/>
              <a:buNone/>
              <a:defRPr/>
            </a:pPr>
            <a:endParaRPr lang="en-IE" sz="2400" dirty="0">
              <a:solidFill>
                <a:prstClr val="black"/>
              </a:solidFill>
              <a:latin typeface="Times New Roman" panose="02020603050405020304" pitchFamily="18" charset="0"/>
              <a:cs typeface="Times New Roman" panose="02020603050405020304" pitchFamily="18" charset="0"/>
            </a:endParaRP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endParaRPr lang="en-GB" altLang="en-US" sz="1200" b="1" dirty="0">
              <a:solidFill>
                <a:schemeClr val="tx2"/>
              </a:solidFill>
              <a:latin typeface="Times New Roman" pitchFamily="18" charset="0"/>
              <a:cs typeface="Times New Roman" pitchFamily="18" charset="0"/>
            </a:endParaRPr>
          </a:p>
          <a:p>
            <a:pPr marL="457200" lvl="1" indent="-457200" eaLnBrk="1" hangingPunct="1">
              <a:spcBef>
                <a:spcPct val="0"/>
              </a:spcBef>
              <a:spcAft>
                <a:spcPts val="0"/>
              </a:spcAft>
              <a:buClrTx/>
              <a:buFont typeface="Wingdings" panose="05000000000000000000" pitchFamily="2" charset="2"/>
              <a:buChar char="Ø"/>
              <a:defRPr/>
            </a:pPr>
            <a:endParaRPr lang="en-GB" altLang="en-US" sz="25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28676" name="Slide Number Placeholder 7">
            <a:extLst>
              <a:ext uri="{FF2B5EF4-FFF2-40B4-BE49-F238E27FC236}">
                <a16:creationId xmlns:a16="http://schemas.microsoft.com/office/drawing/2014/main" id="{673093C6-FD8F-6545-41FC-B88782BADB2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AFD774E7-7101-E448-B481-E50CA7608B41}"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6</a:t>
            </a:fld>
            <a:endParaRPr lang="en-US" altLang="en-US" sz="1000">
              <a:solidFill>
                <a:srgbClr val="898989"/>
              </a:solidFill>
              <a:latin typeface="Arial" panose="020B0604020202020204" pitchFamily="34" charset="0"/>
              <a:cs typeface="Arial" panose="020B0604020202020204" pitchFamily="34" charset="0"/>
            </a:endParaRPr>
          </a:p>
        </p:txBody>
      </p:sp>
      <p:sp>
        <p:nvSpPr>
          <p:cNvPr id="28677" name="Slide Number Placeholder 3">
            <a:extLst>
              <a:ext uri="{FF2B5EF4-FFF2-40B4-BE49-F238E27FC236}">
                <a16:creationId xmlns:a16="http://schemas.microsoft.com/office/drawing/2014/main" id="{0B406125-D756-A904-1E92-D9A00B4DCDF7}"/>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28678" name="Picture 5">
            <a:extLst>
              <a:ext uri="{FF2B5EF4-FFF2-40B4-BE49-F238E27FC236}">
                <a16:creationId xmlns:a16="http://schemas.microsoft.com/office/drawing/2014/main" id="{3A115866-F461-151D-C915-C3F76E5A75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1">
            <a:extLst>
              <a:ext uri="{FF2B5EF4-FFF2-40B4-BE49-F238E27FC236}">
                <a16:creationId xmlns:a16="http://schemas.microsoft.com/office/drawing/2014/main" id="{0C257790-50F7-9A03-CA07-9081B08291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325CBB42-44FC-FA8F-F270-F4F7237622E7}"/>
              </a:ext>
            </a:extLst>
          </p:cNvPr>
          <p:cNvSpPr>
            <a:spLocks noGrp="1"/>
          </p:cNvSpPr>
          <p:nvPr>
            <p:ph type="title"/>
          </p:nvPr>
        </p:nvSpPr>
        <p:spPr>
          <a:xfrm>
            <a:off x="2207568" y="-1"/>
            <a:ext cx="7632700" cy="700087"/>
          </a:xfrm>
        </p:spPr>
        <p:txBody>
          <a:bodyPr/>
          <a:lstStyle/>
          <a:p>
            <a:pPr algn="ctr" eaLnBrk="1" hangingPunct="1">
              <a:defRPr/>
            </a:pPr>
            <a:r>
              <a:rPr lang="en-GB" sz="3200" dirty="0">
                <a:solidFill>
                  <a:schemeClr val="tx1"/>
                </a:solidFill>
                <a:effectLst/>
                <a:latin typeface="Times New Roman" pitchFamily="18" charset="0"/>
                <a:cs typeface="Times New Roman" pitchFamily="18" charset="0"/>
              </a:rPr>
              <a:t>Pilot Questions</a:t>
            </a:r>
          </a:p>
        </p:txBody>
      </p:sp>
      <p:sp>
        <p:nvSpPr>
          <p:cNvPr id="14339" name="Content Placeholder 2">
            <a:extLst>
              <a:ext uri="{FF2B5EF4-FFF2-40B4-BE49-F238E27FC236}">
                <a16:creationId xmlns:a16="http://schemas.microsoft.com/office/drawing/2014/main" id="{486461BB-2554-46AF-9556-E4B0DDE7B8BB}"/>
              </a:ext>
            </a:extLst>
          </p:cNvPr>
          <p:cNvSpPr>
            <a:spLocks noGrp="1"/>
          </p:cNvSpPr>
          <p:nvPr>
            <p:ph idx="1"/>
          </p:nvPr>
        </p:nvSpPr>
        <p:spPr>
          <a:xfrm>
            <a:off x="173038" y="755650"/>
            <a:ext cx="11907837" cy="5965825"/>
          </a:xfrm>
        </p:spPr>
        <p:txBody>
          <a:bodyPr/>
          <a:lstStyle/>
          <a:p>
            <a:pPr marL="0" indent="0" eaLnBrk="1" fontAlgn="auto" hangingPunct="1">
              <a:lnSpc>
                <a:spcPct val="110000"/>
              </a:lnSpc>
              <a:spcBef>
                <a:spcPts val="0"/>
              </a:spcBef>
              <a:spcAft>
                <a:spcPts val="0"/>
              </a:spcAft>
              <a:buClrTx/>
              <a:buSzTx/>
              <a:buFont typeface="Arial" panose="020B0604020202020204" pitchFamily="34" charset="0"/>
              <a:buNone/>
              <a:defRPr/>
            </a:pPr>
            <a:r>
              <a:rPr lang="en-IE" sz="2600" dirty="0">
                <a:solidFill>
                  <a:prstClr val="black"/>
                </a:solidFill>
                <a:latin typeface="Times New Roman" panose="02020603050405020304" pitchFamily="18" charset="0"/>
                <a:cs typeface="Times New Roman" panose="02020603050405020304" pitchFamily="18" charset="0"/>
              </a:rPr>
              <a:t>What do you think of the news script exercise?</a:t>
            </a:r>
          </a:p>
          <a:p>
            <a:pPr marL="685800" lvl="1" eaLnBrk="1" fontAlgn="auto" hangingPunct="1">
              <a:lnSpc>
                <a:spcPct val="110000"/>
              </a:lnSpc>
              <a:spcBef>
                <a:spcPts val="0"/>
              </a:spcBef>
              <a:spcAft>
                <a:spcPts val="300"/>
              </a:spcAft>
              <a:buClr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How could we improve it?</a:t>
            </a:r>
          </a:p>
          <a:p>
            <a:pPr marL="0" indent="0" eaLnBrk="1" fontAlgn="auto" hangingPunct="1">
              <a:lnSpc>
                <a:spcPct val="110000"/>
              </a:lnSpc>
              <a:spcBef>
                <a:spcPts val="0"/>
              </a:spcBef>
              <a:spcAft>
                <a:spcPts val="0"/>
              </a:spcAft>
              <a:buClrTx/>
              <a:buSzTx/>
              <a:buFont typeface="Arial" panose="020B0604020202020204" pitchFamily="34" charset="0"/>
              <a:buNone/>
              <a:defRPr/>
            </a:pPr>
            <a:r>
              <a:rPr lang="en-IE" sz="2600" dirty="0">
                <a:solidFill>
                  <a:prstClr val="black"/>
                </a:solidFill>
                <a:latin typeface="Times New Roman" panose="02020603050405020304" pitchFamily="18" charset="0"/>
                <a:cs typeface="Times New Roman" panose="02020603050405020304" pitchFamily="18" charset="0"/>
              </a:rPr>
              <a:t>2. What do you think of the discussion topics?</a:t>
            </a:r>
          </a:p>
          <a:p>
            <a:pPr marL="685800" lvl="1" eaLnBrk="1" fontAlgn="auto" hangingPunct="1">
              <a:lnSpc>
                <a:spcPct val="110000"/>
              </a:lnSpc>
              <a:spcBef>
                <a:spcPts val="0"/>
              </a:spcBef>
              <a:spcAft>
                <a:spcPts val="300"/>
              </a:spcAft>
              <a:buClr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How could we improve them?</a:t>
            </a:r>
          </a:p>
          <a:p>
            <a:pPr marL="457200" lvl="1" indent="-457200" eaLnBrk="1" fontAlgn="auto" hangingPunct="1">
              <a:lnSpc>
                <a:spcPct val="110000"/>
              </a:lnSpc>
              <a:spcBef>
                <a:spcPts val="0"/>
              </a:spcBef>
              <a:spcAft>
                <a:spcPts val="300"/>
              </a:spcAft>
              <a:buClrTx/>
              <a:buFont typeface="Verdana" panose="020B0604030504040204" pitchFamily="34" charset="0"/>
              <a:buNone/>
              <a:defRPr/>
            </a:pPr>
            <a:r>
              <a:rPr lang="en-IE" sz="2600" dirty="0">
                <a:solidFill>
                  <a:prstClr val="black"/>
                </a:solidFill>
                <a:latin typeface="Times New Roman" panose="02020603050405020304" pitchFamily="18" charset="0"/>
                <a:cs typeface="Times New Roman" panose="02020603050405020304" pitchFamily="18" charset="0"/>
              </a:rPr>
              <a:t>3. What do you think of these exercises; </a:t>
            </a:r>
          </a:p>
          <a:p>
            <a:pPr marL="896938" lvl="1" indent="-269875" eaLnBrk="1" fontAlgn="auto" hangingPunct="1">
              <a:lnSpc>
                <a:spcPct val="110000"/>
              </a:lnSpc>
              <a:spcBef>
                <a:spcPts val="0"/>
              </a:spcBef>
              <a:spcAft>
                <a:spcPts val="0"/>
              </a:spcAft>
              <a:buClr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A news script exercise as above, but rather than an educate, entertain, and polarise style, you are tasked to write from the point of view of Ireland, another other country, or the EU.</a:t>
            </a:r>
          </a:p>
          <a:p>
            <a:pPr marL="896938" lvl="1" indent="-269875" eaLnBrk="1" fontAlgn="auto" hangingPunct="1">
              <a:lnSpc>
                <a:spcPct val="110000"/>
              </a:lnSpc>
              <a:spcBef>
                <a:spcPts val="0"/>
              </a:spcBef>
              <a:spcAft>
                <a:spcPts val="0"/>
              </a:spcAft>
              <a:buClrTx/>
              <a:buFont typeface="Wingdings" panose="05000000000000000000" pitchFamily="2" charset="2"/>
              <a:buChar char="Ø"/>
              <a:defRPr/>
            </a:pPr>
            <a:r>
              <a:rPr lang="en-IE" sz="2600" dirty="0">
                <a:solidFill>
                  <a:prstClr val="black"/>
                </a:solidFill>
                <a:latin typeface="Times New Roman" panose="02020603050405020304" pitchFamily="18" charset="0"/>
                <a:cs typeface="Times New Roman" panose="02020603050405020304" pitchFamily="18" charset="0"/>
              </a:rPr>
              <a:t> Campaign posters, cartoons, or videos from EU referendum campaigns are presented to students. You are then tasked with analysing the content for themes </a:t>
            </a:r>
          </a:p>
          <a:p>
            <a:pPr marL="228600" indent="-228600" eaLnBrk="1" fontAlgn="auto" hangingPunct="1">
              <a:lnSpc>
                <a:spcPct val="110000"/>
              </a:lnSpc>
              <a:spcBef>
                <a:spcPts val="300"/>
              </a:spcBef>
              <a:spcAft>
                <a:spcPts val="0"/>
              </a:spcAft>
              <a:buClrTx/>
              <a:buSzTx/>
              <a:buFont typeface="Wingdings" panose="05000000000000000000" pitchFamily="2" charset="2"/>
              <a:buChar char="Ø"/>
              <a:defRPr/>
            </a:pPr>
            <a:endParaRPr lang="en-GB" altLang="en-US" sz="1200" b="1" dirty="0">
              <a:solidFill>
                <a:schemeClr val="tx2"/>
              </a:solidFill>
              <a:latin typeface="Times New Roman" pitchFamily="18" charset="0"/>
              <a:cs typeface="Times New Roman" pitchFamily="18" charset="0"/>
            </a:endParaRPr>
          </a:p>
          <a:p>
            <a:pPr marL="457200" lvl="1" indent="-457200" eaLnBrk="1" hangingPunct="1">
              <a:spcBef>
                <a:spcPct val="0"/>
              </a:spcBef>
              <a:spcAft>
                <a:spcPts val="0"/>
              </a:spcAft>
              <a:buClrTx/>
              <a:buFont typeface="Wingdings" panose="05000000000000000000" pitchFamily="2" charset="2"/>
              <a:buChar char="Ø"/>
              <a:defRPr/>
            </a:pPr>
            <a:endParaRPr lang="en-GB" altLang="en-US" sz="25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457200" lvl="1" indent="-457200" eaLnBrk="1" hangingPunct="1">
              <a:spcBef>
                <a:spcPct val="0"/>
              </a:spcBef>
              <a:spcAft>
                <a:spcPts val="300"/>
              </a:spcAft>
              <a:buClrTx/>
              <a:buFont typeface="Wingdings" panose="05000000000000000000" pitchFamily="2" charset="2"/>
              <a:buChar char="Ø"/>
              <a:defRPr/>
            </a:pPr>
            <a:endParaRPr lang="en-GB" altLang="en-US" sz="2600" dirty="0">
              <a:latin typeface="Times New Roman" pitchFamily="18" charset="0"/>
              <a:cs typeface="Times New Roman" pitchFamily="18" charset="0"/>
            </a:endParaRPr>
          </a:p>
          <a:p>
            <a:pPr marL="0" lvl="1" indent="0" eaLnBrk="1" hangingPunct="1">
              <a:spcBef>
                <a:spcPct val="0"/>
              </a:spcBef>
              <a:spcAft>
                <a:spcPts val="300"/>
              </a:spcAft>
              <a:buClrTx/>
              <a:buFont typeface="Verdana" panose="020B0604030504040204" pitchFamily="34" charset="0"/>
              <a:buNone/>
              <a:defRPr/>
            </a:pPr>
            <a:endParaRPr lang="en-GB" altLang="en-US" sz="2600" dirty="0">
              <a:latin typeface="Times New Roman" pitchFamily="18" charset="0"/>
              <a:cs typeface="Times New Roman" pitchFamily="18" charset="0"/>
            </a:endParaRPr>
          </a:p>
          <a:p>
            <a:pPr marL="598488" lvl="1" indent="-342900" eaLnBrk="1" hangingPunct="1">
              <a:spcBef>
                <a:spcPct val="0"/>
              </a:spcBef>
              <a:spcAft>
                <a:spcPts val="300"/>
              </a:spcAft>
              <a:buClr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6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500" dirty="0">
              <a:latin typeface="Times New Roman" pitchFamily="18" charset="0"/>
              <a:cs typeface="Times New Roman" pitchFamily="18" charset="0"/>
            </a:endParaRPr>
          </a:p>
          <a:p>
            <a:pPr marL="342900" indent="-342900" eaLnBrk="1" hangingPunct="1">
              <a:spcBef>
                <a:spcPct val="0"/>
              </a:spcBef>
              <a:spcAft>
                <a:spcPts val="300"/>
              </a:spcAft>
              <a:buClrTx/>
              <a:buSzTx/>
              <a:buFont typeface="Wingdings" pitchFamily="2" charset="2"/>
              <a:buChar char="Ø"/>
              <a:defRPr/>
            </a:pPr>
            <a:endParaRPr lang="en-GB" altLang="en-US" sz="2500" dirty="0">
              <a:latin typeface="Times New Roman" pitchFamily="18" charset="0"/>
              <a:cs typeface="Times New Roman" pitchFamily="18" charset="0"/>
            </a:endParaRPr>
          </a:p>
          <a:p>
            <a:pPr marL="0" indent="0" eaLnBrk="1" hangingPunct="1">
              <a:spcBef>
                <a:spcPct val="0"/>
              </a:spcBef>
              <a:spcAft>
                <a:spcPts val="300"/>
              </a:spcAft>
              <a:buClrTx/>
              <a:buSzTx/>
              <a:buFont typeface="Wingdings 3" panose="05040102010807070707" pitchFamily="18" charset="2"/>
              <a:buNone/>
              <a:defRPr/>
            </a:pPr>
            <a:endParaRPr lang="en-GB" altLang="en-US" sz="2400" dirty="0">
              <a:latin typeface="Times New Roman" pitchFamily="18" charset="0"/>
              <a:cs typeface="Times New Roman" pitchFamily="18" charset="0"/>
            </a:endParaRPr>
          </a:p>
        </p:txBody>
      </p:sp>
      <p:sp>
        <p:nvSpPr>
          <p:cNvPr id="30724" name="Slide Number Placeholder 7">
            <a:extLst>
              <a:ext uri="{FF2B5EF4-FFF2-40B4-BE49-F238E27FC236}">
                <a16:creationId xmlns:a16="http://schemas.microsoft.com/office/drawing/2014/main" id="{0D340AC2-6C14-E7D1-18DA-95FB536D19A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fontAlgn="base">
              <a:spcBef>
                <a:spcPct val="0"/>
              </a:spcBef>
              <a:spcAft>
                <a:spcPct val="0"/>
              </a:spcAft>
              <a:buClrTx/>
              <a:buSzTx/>
              <a:buFont typeface="Wingdings 3" pitchFamily="2" charset="2"/>
              <a:buNone/>
            </a:pPr>
            <a:fld id="{73588786-FA8F-BA49-992C-D04C5581A3D0}" type="slidenum">
              <a:rPr lang="en-US" altLang="en-US" sz="1000" smtClean="0">
                <a:solidFill>
                  <a:srgbClr val="898989"/>
                </a:solidFill>
                <a:latin typeface="Arial" panose="020B0604020202020204" pitchFamily="34" charset="0"/>
                <a:cs typeface="Arial" panose="020B0604020202020204" pitchFamily="34" charset="0"/>
              </a:rPr>
              <a:pPr fontAlgn="base">
                <a:spcBef>
                  <a:spcPct val="0"/>
                </a:spcBef>
                <a:spcAft>
                  <a:spcPct val="0"/>
                </a:spcAft>
                <a:buClrTx/>
                <a:buSzTx/>
                <a:buFont typeface="Wingdings 3" pitchFamily="2" charset="2"/>
                <a:buNone/>
              </a:pPr>
              <a:t>7</a:t>
            </a:fld>
            <a:endParaRPr lang="en-US" altLang="en-US" sz="1000">
              <a:solidFill>
                <a:srgbClr val="898989"/>
              </a:solidFill>
              <a:latin typeface="Arial" panose="020B0604020202020204" pitchFamily="34" charset="0"/>
              <a:cs typeface="Arial" panose="020B0604020202020204" pitchFamily="34" charset="0"/>
            </a:endParaRPr>
          </a:p>
        </p:txBody>
      </p:sp>
      <p:sp>
        <p:nvSpPr>
          <p:cNvPr id="30725" name="Slide Number Placeholder 3">
            <a:extLst>
              <a:ext uri="{FF2B5EF4-FFF2-40B4-BE49-F238E27FC236}">
                <a16:creationId xmlns:a16="http://schemas.microsoft.com/office/drawing/2014/main" id="{5B6A1A6B-AF3F-9026-AAF8-43F40432D02A}"/>
              </a:ext>
            </a:extLst>
          </p:cNvPr>
          <p:cNvSpPr txBox="1">
            <a:spLocks noChangeArrowheads="1"/>
          </p:cNvSpPr>
          <p:nvPr/>
        </p:nvSpPr>
        <p:spPr bwMode="auto">
          <a:xfrm>
            <a:off x="807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a:solidFill>
                  <a:schemeClr val="tx1"/>
                </a:solidFill>
                <a:latin typeface="Lucida Sans Unicode" panose="020B0602030504020204" pitchFamily="34" charset="0"/>
              </a:defRPr>
            </a:lvl9pPr>
          </a:lstStyle>
          <a:p>
            <a:pPr algn="r" eaLnBrk="1" hangingPunct="1">
              <a:spcBef>
                <a:spcPct val="0"/>
              </a:spcBef>
              <a:buClrTx/>
              <a:buSzTx/>
              <a:buFont typeface="Wingdings 3" pitchFamily="2" charset="2"/>
              <a:buNone/>
            </a:pPr>
            <a:endParaRPr lang="en-GB" altLang="en-US" sz="1200">
              <a:solidFill>
                <a:srgbClr val="898989"/>
              </a:solidFill>
              <a:latin typeface="Arial" panose="020B0604020202020204" pitchFamily="34" charset="0"/>
              <a:cs typeface="Arial" panose="020B0604020202020204" pitchFamily="34" charset="0"/>
            </a:endParaRPr>
          </a:p>
        </p:txBody>
      </p:sp>
      <p:pic>
        <p:nvPicPr>
          <p:cNvPr id="30726" name="Picture 5">
            <a:extLst>
              <a:ext uri="{FF2B5EF4-FFF2-40B4-BE49-F238E27FC236}">
                <a16:creationId xmlns:a16="http://schemas.microsoft.com/office/drawing/2014/main" id="{4ABE1779-6498-A0BB-C66B-956163C3BB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1">
            <a:extLst>
              <a:ext uri="{FF2B5EF4-FFF2-40B4-BE49-F238E27FC236}">
                <a16:creationId xmlns:a16="http://schemas.microsoft.com/office/drawing/2014/main" id="{2029321E-D9F7-E728-6482-9EC36AC924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478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 calcmode="lin" valueType="num">
                                      <p:cBhvr additive="base">
                                        <p:cTn id="19"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4339">
                                            <p:txEl>
                                              <p:pRg st="3" end="3"/>
                                            </p:txEl>
                                          </p:spTgt>
                                        </p:tgtEl>
                                        <p:attrNameLst>
                                          <p:attrName>style.visibility</p:attrName>
                                        </p:attrNameLst>
                                      </p:cBhvr>
                                      <p:to>
                                        <p:strVal val="visible"/>
                                      </p:to>
                                    </p:set>
                                    <p:anim calcmode="lin" valueType="num">
                                      <p:cBhvr additive="base">
                                        <p:cTn id="25" dur="500" fill="hold"/>
                                        <p:tgtEl>
                                          <p:spTgt spid="143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43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4339">
                                            <p:txEl>
                                              <p:pRg st="4" end="4"/>
                                            </p:txEl>
                                          </p:spTgt>
                                        </p:tgtEl>
                                        <p:attrNameLst>
                                          <p:attrName>style.visibility</p:attrName>
                                        </p:attrNameLst>
                                      </p:cBhvr>
                                      <p:to>
                                        <p:strVal val="visible"/>
                                      </p:to>
                                    </p:set>
                                    <p:anim calcmode="lin" valueType="num">
                                      <p:cBhvr additive="base">
                                        <p:cTn id="31" dur="500" fill="hold"/>
                                        <p:tgtEl>
                                          <p:spTgt spid="1433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4339">
                                            <p:txEl>
                                              <p:pRg st="4" end="4"/>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4339">
                                            <p:txEl>
                                              <p:pRg st="5" end="5"/>
                                            </p:txEl>
                                          </p:spTgt>
                                        </p:tgtEl>
                                        <p:attrNameLst>
                                          <p:attrName>style.visibility</p:attrName>
                                        </p:attrNameLst>
                                      </p:cBhvr>
                                      <p:to>
                                        <p:strVal val="visible"/>
                                      </p:to>
                                    </p:set>
                                    <p:anim calcmode="lin" valueType="num">
                                      <p:cBhvr additive="base">
                                        <p:cTn id="35" dur="500" fill="hold"/>
                                        <p:tgtEl>
                                          <p:spTgt spid="14339">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4339">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4339">
                                            <p:txEl>
                                              <p:pRg st="6" end="6"/>
                                            </p:txEl>
                                          </p:spTgt>
                                        </p:tgtEl>
                                        <p:attrNameLst>
                                          <p:attrName>style.visibility</p:attrName>
                                        </p:attrNameLst>
                                      </p:cBhvr>
                                      <p:to>
                                        <p:strVal val="visible"/>
                                      </p:to>
                                    </p:set>
                                    <p:anim calcmode="lin" valueType="num">
                                      <p:cBhvr additive="base">
                                        <p:cTn id="39" dur="500" fill="hold"/>
                                        <p:tgtEl>
                                          <p:spTgt spid="14339">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433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Parallax">
  <a:themeElements>
    <a:clrScheme name="Custom 4">
      <a:dk1>
        <a:srgbClr val="FFFF00"/>
      </a:dk1>
      <a:lt1>
        <a:sysClr val="window" lastClr="FFFFFF"/>
      </a:lt1>
      <a:dk2>
        <a:srgbClr val="212121"/>
      </a:dk2>
      <a:lt2>
        <a:srgbClr val="FFFFFF"/>
      </a:lt2>
      <a:accent1>
        <a:srgbClr val="0070C0"/>
      </a:accent1>
      <a:accent2>
        <a:srgbClr val="212121"/>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Concourse">
  <a:themeElements>
    <a:clrScheme name="Custom 1">
      <a:dk1>
        <a:sysClr val="windowText" lastClr="000000"/>
      </a:dk1>
      <a:lt1>
        <a:sysClr val="window" lastClr="FFFFFF"/>
      </a:lt1>
      <a:dk2>
        <a:srgbClr val="212121"/>
      </a:dk2>
      <a:lt2>
        <a:srgbClr val="CDD0D1"/>
      </a:lt2>
      <a:accent1>
        <a:srgbClr val="0070C0"/>
      </a:accent1>
      <a:accent2>
        <a:srgbClr val="FFFF00"/>
      </a:accent2>
      <a:accent3>
        <a:srgbClr val="E29D3E"/>
      </a:accent3>
      <a:accent4>
        <a:srgbClr val="D64A3B"/>
      </a:accent4>
      <a:accent5>
        <a:srgbClr val="D64787"/>
      </a:accent5>
      <a:accent6>
        <a:srgbClr val="A666E1"/>
      </a:accent6>
      <a:hlink>
        <a:srgbClr val="3085ED"/>
      </a:hlink>
      <a:folHlink>
        <a:srgbClr val="82B6F4"/>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751</TotalTime>
  <Words>717</Words>
  <Application>Microsoft Macintosh PowerPoint</Application>
  <PresentationFormat>Grand écran</PresentationFormat>
  <Paragraphs>155</Paragraphs>
  <Slides>7</Slides>
  <Notes>6</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7</vt:i4>
      </vt:variant>
    </vt:vector>
  </HeadingPairs>
  <TitlesOfParts>
    <vt:vector size="18" baseType="lpstr">
      <vt:lpstr>Calibri</vt:lpstr>
      <vt:lpstr>Arial</vt:lpstr>
      <vt:lpstr>Corbel</vt:lpstr>
      <vt:lpstr>Lucida Sans Unicode</vt:lpstr>
      <vt:lpstr>Wingdings 3</vt:lpstr>
      <vt:lpstr>Verdana</vt:lpstr>
      <vt:lpstr>Wingdings 2</vt:lpstr>
      <vt:lpstr>Times New Roman</vt:lpstr>
      <vt:lpstr>Wingdings</vt:lpstr>
      <vt:lpstr>Parallax</vt:lpstr>
      <vt:lpstr>Concourse</vt:lpstr>
      <vt:lpstr>Présentation PowerPoint</vt:lpstr>
      <vt:lpstr>Instructions for Teachers</vt:lpstr>
      <vt:lpstr>Instructions for Students I</vt:lpstr>
      <vt:lpstr>Instructions for Students II</vt:lpstr>
      <vt:lpstr>Click to play a clip. Expand to omit text.</vt:lpstr>
      <vt:lpstr>Discussion Topics</vt:lpstr>
      <vt:lpstr>Pilot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dc:title>
  <dc:creator>Philip Murphy</dc:creator>
  <cp:lastModifiedBy>Gabrielle Schön</cp:lastModifiedBy>
  <cp:revision>67</cp:revision>
  <dcterms:created xsi:type="dcterms:W3CDTF">2022-10-05T08:12:57Z</dcterms:created>
  <dcterms:modified xsi:type="dcterms:W3CDTF">2026-10-19T10:11:28Z</dcterms:modified>
</cp:coreProperties>
</file>