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p:sldMasterIdLst>
    <p:sldMasterId id="2147483660" r:id="rId1"/>
    <p:sldMasterId id="2147483678" r:id="rId2"/>
  </p:sldMasterIdLst>
  <p:notesMasterIdLst>
    <p:notesMasterId r:id="rId14"/>
  </p:notesMasterIdLst>
  <p:sldIdLst>
    <p:sldId id="391" r:id="rId3"/>
    <p:sldId id="392" r:id="rId4"/>
    <p:sldId id="405" r:id="rId5"/>
    <p:sldId id="397" r:id="rId6"/>
    <p:sldId id="398" r:id="rId7"/>
    <p:sldId id="403" r:id="rId8"/>
    <p:sldId id="404" r:id="rId9"/>
    <p:sldId id="394" r:id="rId10"/>
    <p:sldId id="402" r:id="rId11"/>
    <p:sldId id="410" r:id="rId12"/>
    <p:sldId id="411" r:id="rId13"/>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910" autoAdjust="0"/>
  </p:normalViewPr>
  <p:slideViewPr>
    <p:cSldViewPr snapToGrid="0">
      <p:cViewPr varScale="1">
        <p:scale>
          <a:sx n="127" d="100"/>
          <a:sy n="127" d="100"/>
        </p:scale>
        <p:origin x="21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F1384D6-F072-1047-46D2-F497E82315B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IE"/>
          </a:p>
        </p:txBody>
      </p:sp>
      <p:sp>
        <p:nvSpPr>
          <p:cNvPr id="3" name="Date Placeholder 2">
            <a:extLst>
              <a:ext uri="{FF2B5EF4-FFF2-40B4-BE49-F238E27FC236}">
                <a16:creationId xmlns:a16="http://schemas.microsoft.com/office/drawing/2014/main" id="{66F985AE-3D8B-0497-F204-8604B0E46AE3}"/>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FD377060-065A-6647-B859-D1FDEBA72F6A}" type="datetimeFigureOut">
              <a:rPr lang="en-IE"/>
              <a:pPr>
                <a:defRPr/>
              </a:pPr>
              <a:t>19/10/2026</a:t>
            </a:fld>
            <a:endParaRPr lang="en-IE"/>
          </a:p>
        </p:txBody>
      </p:sp>
      <p:sp>
        <p:nvSpPr>
          <p:cNvPr id="4" name="Slide Image Placeholder 3">
            <a:extLst>
              <a:ext uri="{FF2B5EF4-FFF2-40B4-BE49-F238E27FC236}">
                <a16:creationId xmlns:a16="http://schemas.microsoft.com/office/drawing/2014/main" id="{3BF72327-3ED0-7078-A36B-03121702E0B3}"/>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IE" noProof="0"/>
          </a:p>
        </p:txBody>
      </p:sp>
      <p:sp>
        <p:nvSpPr>
          <p:cNvPr id="5" name="Notes Placeholder 4">
            <a:extLst>
              <a:ext uri="{FF2B5EF4-FFF2-40B4-BE49-F238E27FC236}">
                <a16:creationId xmlns:a16="http://schemas.microsoft.com/office/drawing/2014/main" id="{F7B45753-4538-CD33-69B6-73066E0D479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IE" noProof="0"/>
          </a:p>
        </p:txBody>
      </p:sp>
      <p:sp>
        <p:nvSpPr>
          <p:cNvPr id="6" name="Footer Placeholder 5">
            <a:extLst>
              <a:ext uri="{FF2B5EF4-FFF2-40B4-BE49-F238E27FC236}">
                <a16:creationId xmlns:a16="http://schemas.microsoft.com/office/drawing/2014/main" id="{5CB83606-5111-1FD6-9E58-C645531AA710}"/>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IE"/>
          </a:p>
        </p:txBody>
      </p:sp>
      <p:sp>
        <p:nvSpPr>
          <p:cNvPr id="7" name="Slide Number Placeholder 6">
            <a:extLst>
              <a:ext uri="{FF2B5EF4-FFF2-40B4-BE49-F238E27FC236}">
                <a16:creationId xmlns:a16="http://schemas.microsoft.com/office/drawing/2014/main" id="{0F32E918-E54F-266C-D965-5D52B716C8D5}"/>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FDEB1116-DA60-2640-B8A6-1E17BC9086E0}" type="slidenum">
              <a:rPr lang="en-IE"/>
              <a:pPr>
                <a:defRPr/>
              </a:pPr>
              <a:t>‹N°›</a:t>
            </a:fld>
            <a:endParaRPr lang="en-I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1AA14A66-5498-D2AF-DA1A-C9453E71C30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0C074F33-45E6-2C78-E434-96E54E7495E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E" altLang="en-US">
              <a:solidFill>
                <a:srgbClr val="000000"/>
              </a:solidFill>
            </a:endParaRPr>
          </a:p>
        </p:txBody>
      </p:sp>
      <p:sp>
        <p:nvSpPr>
          <p:cNvPr id="21508" name="Slide Number Placeholder 3">
            <a:extLst>
              <a:ext uri="{FF2B5EF4-FFF2-40B4-BE49-F238E27FC236}">
                <a16:creationId xmlns:a16="http://schemas.microsoft.com/office/drawing/2014/main" id="{21FE71E5-7CE3-082B-75F7-318867076C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DEDC8D6-4790-474F-8A3B-3ACC1D6325D6}" type="slidenum">
              <a:rPr lang="en-IE" altLang="en-US" smtClean="0">
                <a:solidFill>
                  <a:srgbClr val="000000"/>
                </a:solidFill>
                <a:cs typeface="Arial" panose="020B0604020202020204" pitchFamily="34" charset="0"/>
              </a:rPr>
              <a:pPr fontAlgn="base">
                <a:spcBef>
                  <a:spcPct val="0"/>
                </a:spcBef>
                <a:spcAft>
                  <a:spcPct val="0"/>
                </a:spcAft>
              </a:pPr>
              <a:t>2</a:t>
            </a:fld>
            <a:endParaRPr lang="en-IE" altLang="en-US">
              <a:solidFill>
                <a:srgbClr val="000000"/>
              </a:solidFill>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E72132EB-8091-A39B-187C-E076296DB2B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DC48F29B-3126-4A58-1F29-D6C3780182E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E" altLang="en-US">
              <a:solidFill>
                <a:srgbClr val="000000"/>
              </a:solidFill>
            </a:endParaRPr>
          </a:p>
        </p:txBody>
      </p:sp>
      <p:sp>
        <p:nvSpPr>
          <p:cNvPr id="23556" name="Slide Number Placeholder 3">
            <a:extLst>
              <a:ext uri="{FF2B5EF4-FFF2-40B4-BE49-F238E27FC236}">
                <a16:creationId xmlns:a16="http://schemas.microsoft.com/office/drawing/2014/main" id="{86117974-23B7-9C72-AA2C-E0F91EB3ED2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059FAF5-6CEF-F346-8BA7-4B16198576E6}" type="slidenum">
              <a:rPr lang="en-IE" altLang="en-US" smtClean="0">
                <a:solidFill>
                  <a:srgbClr val="000000"/>
                </a:solidFill>
                <a:cs typeface="Arial" panose="020B0604020202020204" pitchFamily="34" charset="0"/>
              </a:rPr>
              <a:pPr fontAlgn="base">
                <a:spcBef>
                  <a:spcPct val="0"/>
                </a:spcBef>
                <a:spcAft>
                  <a:spcPct val="0"/>
                </a:spcAft>
              </a:pPr>
              <a:t>3</a:t>
            </a:fld>
            <a:endParaRPr lang="en-IE" altLang="en-US">
              <a:solidFill>
                <a:srgbClr val="000000"/>
              </a:solidFill>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C63685B8-E932-8FF0-B098-AD2390897DF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9F93099F-186C-7C4A-705A-1111B4BCE82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E" altLang="en-US">
              <a:solidFill>
                <a:srgbClr val="000000"/>
              </a:solidFill>
            </a:endParaRPr>
          </a:p>
        </p:txBody>
      </p:sp>
      <p:sp>
        <p:nvSpPr>
          <p:cNvPr id="25604" name="Slide Number Placeholder 3">
            <a:extLst>
              <a:ext uri="{FF2B5EF4-FFF2-40B4-BE49-F238E27FC236}">
                <a16:creationId xmlns:a16="http://schemas.microsoft.com/office/drawing/2014/main" id="{139A1428-4679-7B23-C354-519665506F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92589B0-0200-3D48-ABD6-472046531C1A}" type="slidenum">
              <a:rPr lang="en-IE" altLang="en-US" smtClean="0">
                <a:solidFill>
                  <a:srgbClr val="000000"/>
                </a:solidFill>
                <a:cs typeface="Arial" panose="020B0604020202020204" pitchFamily="34" charset="0"/>
              </a:rPr>
              <a:pPr fontAlgn="base">
                <a:spcBef>
                  <a:spcPct val="0"/>
                </a:spcBef>
                <a:spcAft>
                  <a:spcPct val="0"/>
                </a:spcAft>
              </a:pPr>
              <a:t>4</a:t>
            </a:fld>
            <a:endParaRPr lang="en-IE" altLang="en-US">
              <a:solidFill>
                <a:srgbClr val="000000"/>
              </a:solidFill>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F8E8575F-D267-5C42-CD74-80D0E2CB93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9E9094F4-94B2-A1AE-C926-0CCC9EFFD27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E" altLang="en-US">
              <a:solidFill>
                <a:srgbClr val="000000"/>
              </a:solidFill>
            </a:endParaRPr>
          </a:p>
        </p:txBody>
      </p:sp>
      <p:sp>
        <p:nvSpPr>
          <p:cNvPr id="27652" name="Slide Number Placeholder 3">
            <a:extLst>
              <a:ext uri="{FF2B5EF4-FFF2-40B4-BE49-F238E27FC236}">
                <a16:creationId xmlns:a16="http://schemas.microsoft.com/office/drawing/2014/main" id="{057BDC09-DEA0-93B8-4C23-EBA875EFA29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76280A8-D82F-FE4B-891D-18ACD3E386CC}" type="slidenum">
              <a:rPr lang="en-IE" altLang="en-US" smtClean="0">
                <a:solidFill>
                  <a:srgbClr val="000000"/>
                </a:solidFill>
                <a:cs typeface="Arial" panose="020B0604020202020204" pitchFamily="34" charset="0"/>
              </a:rPr>
              <a:pPr fontAlgn="base">
                <a:spcBef>
                  <a:spcPct val="0"/>
                </a:spcBef>
                <a:spcAft>
                  <a:spcPct val="0"/>
                </a:spcAft>
              </a:pPr>
              <a:t>5</a:t>
            </a:fld>
            <a:endParaRPr lang="en-IE" altLang="en-US">
              <a:solidFill>
                <a:srgbClr val="000000"/>
              </a:solidFill>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829DE3F8-1E45-867D-63AD-F12CC9210B2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107BF91A-CBA3-0E35-B3AF-2C902364F41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E" altLang="en-US">
              <a:solidFill>
                <a:srgbClr val="000000"/>
              </a:solidFill>
            </a:endParaRPr>
          </a:p>
        </p:txBody>
      </p:sp>
      <p:sp>
        <p:nvSpPr>
          <p:cNvPr id="29700" name="Slide Number Placeholder 3">
            <a:extLst>
              <a:ext uri="{FF2B5EF4-FFF2-40B4-BE49-F238E27FC236}">
                <a16:creationId xmlns:a16="http://schemas.microsoft.com/office/drawing/2014/main" id="{9EF05C7B-C8EF-86B4-0922-C84E22DF8C2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FCE4DB3-9D71-0544-9F68-31E9B4CDF711}" type="slidenum">
              <a:rPr lang="en-IE" altLang="en-US" smtClean="0">
                <a:solidFill>
                  <a:srgbClr val="000000"/>
                </a:solidFill>
                <a:cs typeface="Arial" panose="020B0604020202020204" pitchFamily="34" charset="0"/>
              </a:rPr>
              <a:pPr fontAlgn="base">
                <a:spcBef>
                  <a:spcPct val="0"/>
                </a:spcBef>
                <a:spcAft>
                  <a:spcPct val="0"/>
                </a:spcAft>
              </a:pPr>
              <a:t>6</a:t>
            </a:fld>
            <a:endParaRPr lang="en-IE" altLang="en-US">
              <a:solidFill>
                <a:srgbClr val="000000"/>
              </a:solidFill>
              <a:cs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5011505B-5F86-5969-1570-5911CB92151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F210D33C-AE42-36DF-8919-C0DB3B82D31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E" altLang="en-US">
              <a:solidFill>
                <a:srgbClr val="000000"/>
              </a:solidFill>
            </a:endParaRPr>
          </a:p>
        </p:txBody>
      </p:sp>
      <p:sp>
        <p:nvSpPr>
          <p:cNvPr id="31748" name="Slide Number Placeholder 3">
            <a:extLst>
              <a:ext uri="{FF2B5EF4-FFF2-40B4-BE49-F238E27FC236}">
                <a16:creationId xmlns:a16="http://schemas.microsoft.com/office/drawing/2014/main" id="{E167A40E-E0FC-2A4E-5853-15DF9F0750B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74B7C29-6E1D-1D4D-A302-FC4E596B2B5D}" type="slidenum">
              <a:rPr lang="en-IE" altLang="en-US" smtClean="0">
                <a:solidFill>
                  <a:srgbClr val="000000"/>
                </a:solidFill>
                <a:cs typeface="Arial" panose="020B0604020202020204" pitchFamily="34" charset="0"/>
              </a:rPr>
              <a:pPr fontAlgn="base">
                <a:spcBef>
                  <a:spcPct val="0"/>
                </a:spcBef>
                <a:spcAft>
                  <a:spcPct val="0"/>
                </a:spcAft>
              </a:pPr>
              <a:t>7</a:t>
            </a:fld>
            <a:endParaRPr lang="en-IE" altLang="en-US">
              <a:solidFill>
                <a:srgbClr val="000000"/>
              </a:solidFill>
              <a:cs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7E159680-5C77-5BE7-6A4B-A0950C16C50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6DA5DD0F-68C4-E44E-0E70-8F89AA76187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E" altLang="en-US">
              <a:solidFill>
                <a:srgbClr val="000000"/>
              </a:solidFill>
            </a:endParaRPr>
          </a:p>
        </p:txBody>
      </p:sp>
      <p:sp>
        <p:nvSpPr>
          <p:cNvPr id="33796" name="Slide Number Placeholder 3">
            <a:extLst>
              <a:ext uri="{FF2B5EF4-FFF2-40B4-BE49-F238E27FC236}">
                <a16:creationId xmlns:a16="http://schemas.microsoft.com/office/drawing/2014/main" id="{26FFE3F3-79E7-DCC4-E091-89B1570AAEF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E595DE5-E15E-A948-BF13-D41358F0C2A7}" type="slidenum">
              <a:rPr lang="en-IE" altLang="en-US" smtClean="0">
                <a:solidFill>
                  <a:srgbClr val="000000"/>
                </a:solidFill>
                <a:cs typeface="Arial" panose="020B0604020202020204" pitchFamily="34" charset="0"/>
              </a:rPr>
              <a:pPr fontAlgn="base">
                <a:spcBef>
                  <a:spcPct val="0"/>
                </a:spcBef>
                <a:spcAft>
                  <a:spcPct val="0"/>
                </a:spcAft>
              </a:pPr>
              <a:t>8</a:t>
            </a:fld>
            <a:endParaRPr lang="en-IE" altLang="en-US">
              <a:solidFill>
                <a:srgbClr val="000000"/>
              </a:solidFill>
              <a:cs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7D9327BD-BE06-BFAA-4F17-FD49A5DBCE1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140DF6AC-2C4F-66B9-18C3-716FC6FBAD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E" altLang="en-US">
              <a:solidFill>
                <a:srgbClr val="000000"/>
              </a:solidFill>
            </a:endParaRPr>
          </a:p>
        </p:txBody>
      </p:sp>
      <p:sp>
        <p:nvSpPr>
          <p:cNvPr id="35844" name="Slide Number Placeholder 3">
            <a:extLst>
              <a:ext uri="{FF2B5EF4-FFF2-40B4-BE49-F238E27FC236}">
                <a16:creationId xmlns:a16="http://schemas.microsoft.com/office/drawing/2014/main" id="{1B41049A-3159-77B0-7644-E6C1D47BBB8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9040CE6-4E48-B446-98FF-A099D9E14BDE}" type="slidenum">
              <a:rPr lang="en-IE" altLang="en-US" smtClean="0">
                <a:solidFill>
                  <a:srgbClr val="000000"/>
                </a:solidFill>
                <a:cs typeface="Arial" panose="020B0604020202020204" pitchFamily="34" charset="0"/>
              </a:rPr>
              <a:pPr fontAlgn="base">
                <a:spcBef>
                  <a:spcPct val="0"/>
                </a:spcBef>
                <a:spcAft>
                  <a:spcPct val="0"/>
                </a:spcAft>
              </a:pPr>
              <a:t>9</a:t>
            </a:fld>
            <a:endParaRPr lang="en-IE" altLang="en-US">
              <a:solidFill>
                <a:srgbClr val="000000"/>
              </a:solidFill>
              <a:cs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876260EA-7178-6385-1288-818F2B128B3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7F1A9CB6-1ADB-E534-31E9-B02F2A00B1F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E" altLang="en-US">
              <a:solidFill>
                <a:srgbClr val="000000"/>
              </a:solidFill>
            </a:endParaRPr>
          </a:p>
        </p:txBody>
      </p:sp>
      <p:sp>
        <p:nvSpPr>
          <p:cNvPr id="37892" name="Slide Number Placeholder 3">
            <a:extLst>
              <a:ext uri="{FF2B5EF4-FFF2-40B4-BE49-F238E27FC236}">
                <a16:creationId xmlns:a16="http://schemas.microsoft.com/office/drawing/2014/main" id="{537E1C3B-1884-54BA-FADF-294DD61C02E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F52B3D4-A231-984A-8CB0-BDC3D7C68D3C}" type="slidenum">
              <a:rPr lang="en-IE" altLang="en-US" smtClean="0">
                <a:solidFill>
                  <a:srgbClr val="000000"/>
                </a:solidFill>
                <a:cs typeface="Arial" panose="020B0604020202020204" pitchFamily="34" charset="0"/>
              </a:rPr>
              <a:pPr fontAlgn="base">
                <a:spcBef>
                  <a:spcPct val="0"/>
                </a:spcBef>
                <a:spcAft>
                  <a:spcPct val="0"/>
                </a:spcAft>
              </a:pPr>
              <a:t>10</a:t>
            </a:fld>
            <a:endParaRPr lang="en-IE" altLang="en-US">
              <a:solidFill>
                <a:srgbClr val="000000"/>
              </a:solidFill>
              <a:cs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CF1A5842-E565-5534-983C-939B8AB1AF7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1C31EA59-6E4B-A2D4-343C-6DBC461923C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E" altLang="en-US">
              <a:solidFill>
                <a:srgbClr val="000000"/>
              </a:solidFill>
            </a:endParaRPr>
          </a:p>
        </p:txBody>
      </p:sp>
      <p:sp>
        <p:nvSpPr>
          <p:cNvPr id="39940" name="Slide Number Placeholder 3">
            <a:extLst>
              <a:ext uri="{FF2B5EF4-FFF2-40B4-BE49-F238E27FC236}">
                <a16:creationId xmlns:a16="http://schemas.microsoft.com/office/drawing/2014/main" id="{B67638FE-7D7E-FAB0-06C5-57C9CE49DD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0B44BE3-0750-AA4F-82E3-DF69AC42CF6F}" type="slidenum">
              <a:rPr lang="en-IE" altLang="en-US" smtClean="0">
                <a:solidFill>
                  <a:srgbClr val="000000"/>
                </a:solidFill>
                <a:cs typeface="Arial" panose="020B0604020202020204" pitchFamily="34" charset="0"/>
              </a:rPr>
              <a:pPr fontAlgn="base">
                <a:spcBef>
                  <a:spcPct val="0"/>
                </a:spcBef>
                <a:spcAft>
                  <a:spcPct val="0"/>
                </a:spcAft>
              </a:pPr>
              <a:t>11</a:t>
            </a:fld>
            <a:endParaRPr lang="en-IE" altLang="en-US">
              <a:solidFill>
                <a:srgbClr val="000000"/>
              </a:solidFill>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3">
            <a:extLst>
              <a:ext uri="{FF2B5EF4-FFF2-40B4-BE49-F238E27FC236}">
                <a16:creationId xmlns:a16="http://schemas.microsoft.com/office/drawing/2014/main" id="{04BC43E2-F6B2-7606-C4DB-B3989EEFD7B5}"/>
              </a:ext>
            </a:extLst>
          </p:cNvPr>
          <p:cNvGrpSpPr>
            <a:grpSpLocks/>
          </p:cNvGrpSpPr>
          <p:nvPr/>
        </p:nvGrpSpPr>
        <p:grpSpPr bwMode="auto">
          <a:xfrm>
            <a:off x="546100" y="-4763"/>
            <a:ext cx="5014913" cy="6862763"/>
            <a:chOff x="2928938" y="-4763"/>
            <a:chExt cx="5014912" cy="6862763"/>
          </a:xfrm>
        </p:grpSpPr>
        <p:sp>
          <p:nvSpPr>
            <p:cNvPr id="5" name="Freeform 6">
              <a:extLst>
                <a:ext uri="{FF2B5EF4-FFF2-40B4-BE49-F238E27FC236}">
                  <a16:creationId xmlns:a16="http://schemas.microsoft.com/office/drawing/2014/main" id="{2EDE7998-3E15-0EEB-FDE3-FA826427F4CE}"/>
                </a:ext>
              </a:extLst>
            </p:cNvPr>
            <p:cNvSpPr>
              <a:spLocks/>
            </p:cNvSpPr>
            <p:nvPr/>
          </p:nvSpPr>
          <p:spPr bwMode="auto">
            <a:xfrm>
              <a:off x="3367088" y="-4763"/>
              <a:ext cx="1063625" cy="2782888"/>
            </a:xfrm>
            <a:custGeom>
              <a:avLst/>
              <a:gdLst>
                <a:gd name="T0" fmla="*/ 0 w 670"/>
                <a:gd name="T1" fmla="*/ 2147483646 h 1753"/>
                <a:gd name="T2" fmla="*/ 2147483646 w 670"/>
                <a:gd name="T3" fmla="*/ 2147483646 h 1753"/>
                <a:gd name="T4" fmla="*/ 2147483646 w 670"/>
                <a:gd name="T5" fmla="*/ 0 h 1753"/>
                <a:gd name="T6" fmla="*/ 2147483646 w 670"/>
                <a:gd name="T7" fmla="*/ 0 h 1753"/>
                <a:gd name="T8" fmla="*/ 0 w 670"/>
                <a:gd name="T9" fmla="*/ 2147483646 h 17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70" h="1753">
                  <a:moveTo>
                    <a:pt x="0" y="1696"/>
                  </a:moveTo>
                  <a:lnTo>
                    <a:pt x="225" y="1753"/>
                  </a:lnTo>
                  <a:lnTo>
                    <a:pt x="670" y="0"/>
                  </a:lnTo>
                  <a:lnTo>
                    <a:pt x="430" y="0"/>
                  </a:lnTo>
                  <a:lnTo>
                    <a:pt x="0" y="169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 name="Freeform 7">
              <a:extLst>
                <a:ext uri="{FF2B5EF4-FFF2-40B4-BE49-F238E27FC236}">
                  <a16:creationId xmlns:a16="http://schemas.microsoft.com/office/drawing/2014/main" id="{0ACDF7B6-C786-6876-A8C0-9E99C6D24574}"/>
                </a:ext>
              </a:extLst>
            </p:cNvPr>
            <p:cNvSpPr/>
            <p:nvPr/>
          </p:nvSpPr>
          <p:spPr bwMode="auto">
            <a:xfrm>
              <a:off x="2928938" y="-4763"/>
              <a:ext cx="1035050" cy="2673351"/>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7" name="Freeform 9">
              <a:extLst>
                <a:ext uri="{FF2B5EF4-FFF2-40B4-BE49-F238E27FC236}">
                  <a16:creationId xmlns:a16="http://schemas.microsoft.com/office/drawing/2014/main" id="{0565B2E0-A502-6452-FE56-199FEFB169AF}"/>
                </a:ext>
              </a:extLst>
            </p:cNvPr>
            <p:cNvSpPr/>
            <p:nvPr/>
          </p:nvSpPr>
          <p:spPr bwMode="auto">
            <a:xfrm>
              <a:off x="2928938" y="2582863"/>
              <a:ext cx="2693987" cy="4275137"/>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8" name="Freeform 10">
              <a:extLst>
                <a:ext uri="{FF2B5EF4-FFF2-40B4-BE49-F238E27FC236}">
                  <a16:creationId xmlns:a16="http://schemas.microsoft.com/office/drawing/2014/main" id="{29AB4DF5-0EB6-5066-3060-0A3E43698B62}"/>
                </a:ext>
              </a:extLst>
            </p:cNvPr>
            <p:cNvSpPr/>
            <p:nvPr/>
          </p:nvSpPr>
          <p:spPr bwMode="auto">
            <a:xfrm>
              <a:off x="3371851" y="2692400"/>
              <a:ext cx="3332161"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9" name="Freeform 11">
              <a:extLst>
                <a:ext uri="{FF2B5EF4-FFF2-40B4-BE49-F238E27FC236}">
                  <a16:creationId xmlns:a16="http://schemas.microsoft.com/office/drawing/2014/main" id="{4C5F2022-A67E-AF57-3336-4B7E33A1B80E}"/>
                </a:ext>
              </a:extLst>
            </p:cNvPr>
            <p:cNvSpPr/>
            <p:nvPr/>
          </p:nvSpPr>
          <p:spPr bwMode="auto">
            <a:xfrm>
              <a:off x="3367088" y="2687638"/>
              <a:ext cx="4576762" cy="4170362"/>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10" name="Freeform 12">
              <a:extLst>
                <a:ext uri="{FF2B5EF4-FFF2-40B4-BE49-F238E27FC236}">
                  <a16:creationId xmlns:a16="http://schemas.microsoft.com/office/drawing/2014/main" id="{A722B1D9-08E0-80FD-AAC6-DA95F6FA5F58}"/>
                </a:ext>
              </a:extLst>
            </p:cNvPr>
            <p:cNvSpPr/>
            <p:nvPr/>
          </p:nvSpPr>
          <p:spPr bwMode="auto">
            <a:xfrm>
              <a:off x="2928938" y="2578100"/>
              <a:ext cx="3584574"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Date Placeholder 3">
            <a:extLst>
              <a:ext uri="{FF2B5EF4-FFF2-40B4-BE49-F238E27FC236}">
                <a16:creationId xmlns:a16="http://schemas.microsoft.com/office/drawing/2014/main" id="{61CB96C9-AD73-1D1A-E6FC-0EEB493E77F1}"/>
              </a:ext>
            </a:extLst>
          </p:cNvPr>
          <p:cNvSpPr>
            <a:spLocks noGrp="1"/>
          </p:cNvSpPr>
          <p:nvPr>
            <p:ph type="dt" sz="half" idx="10"/>
          </p:nvPr>
        </p:nvSpPr>
        <p:spPr/>
        <p:txBody>
          <a:bodyPr/>
          <a:lstStyle>
            <a:lvl1pPr>
              <a:defRPr/>
            </a:lvl1pPr>
          </a:lstStyle>
          <a:p>
            <a:pPr>
              <a:defRPr/>
            </a:pPr>
            <a:fld id="{D17ABD26-43C2-4843-9A28-798601723F24}" type="datetime1">
              <a:rPr lang="en-IE"/>
              <a:pPr>
                <a:defRPr/>
              </a:pPr>
              <a:t>19/10/2026</a:t>
            </a:fld>
            <a:endParaRPr lang="en-IE"/>
          </a:p>
        </p:txBody>
      </p:sp>
      <p:sp>
        <p:nvSpPr>
          <p:cNvPr id="12" name="Footer Placeholder 4">
            <a:extLst>
              <a:ext uri="{FF2B5EF4-FFF2-40B4-BE49-F238E27FC236}">
                <a16:creationId xmlns:a16="http://schemas.microsoft.com/office/drawing/2014/main" id="{7705A47E-D462-35BD-4191-E289E7C40116}"/>
              </a:ext>
            </a:extLst>
          </p:cNvPr>
          <p:cNvSpPr>
            <a:spLocks noGrp="1"/>
          </p:cNvSpPr>
          <p:nvPr>
            <p:ph type="ftr" sz="quarter" idx="11"/>
          </p:nvPr>
        </p:nvSpPr>
        <p:spPr>
          <a:xfrm>
            <a:off x="5332413" y="5883275"/>
            <a:ext cx="4324350" cy="365125"/>
          </a:xfrm>
        </p:spPr>
        <p:txBody>
          <a:bodyPr/>
          <a:lstStyle>
            <a:lvl1pPr>
              <a:defRPr/>
            </a:lvl1pPr>
          </a:lstStyle>
          <a:p>
            <a:pPr>
              <a:defRPr/>
            </a:pPr>
            <a:endParaRPr lang="en-IE"/>
          </a:p>
        </p:txBody>
      </p:sp>
      <p:sp>
        <p:nvSpPr>
          <p:cNvPr id="13" name="Slide Number Placeholder 5">
            <a:extLst>
              <a:ext uri="{FF2B5EF4-FFF2-40B4-BE49-F238E27FC236}">
                <a16:creationId xmlns:a16="http://schemas.microsoft.com/office/drawing/2014/main" id="{B9E63412-0829-44A4-E44C-D936DDCE7453}"/>
              </a:ext>
            </a:extLst>
          </p:cNvPr>
          <p:cNvSpPr>
            <a:spLocks noGrp="1"/>
          </p:cNvSpPr>
          <p:nvPr>
            <p:ph type="sldNum" sz="quarter" idx="12"/>
          </p:nvPr>
        </p:nvSpPr>
        <p:spPr/>
        <p:txBody>
          <a:bodyPr/>
          <a:lstStyle>
            <a:lvl1pPr>
              <a:defRPr/>
            </a:lvl1pPr>
          </a:lstStyle>
          <a:p>
            <a:pPr>
              <a:defRPr/>
            </a:pPr>
            <a:fld id="{CBE7F909-35AA-8C4B-9445-88BA16D571DA}" type="slidenum">
              <a:rPr lang="en-IE"/>
              <a:pPr>
                <a:defRPr/>
              </a:pPr>
              <a:t>‹N°›</a:t>
            </a:fld>
            <a:endParaRPr lang="en-IE"/>
          </a:p>
        </p:txBody>
      </p:sp>
    </p:spTree>
    <p:extLst>
      <p:ext uri="{BB962C8B-B14F-4D97-AF65-F5344CB8AC3E}">
        <p14:creationId xmlns:p14="http://schemas.microsoft.com/office/powerpoint/2010/main" val="1435806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3E967C4-162B-278B-D3C9-5848CDD57A4D}"/>
              </a:ext>
            </a:extLst>
          </p:cNvPr>
          <p:cNvSpPr>
            <a:spLocks noGrp="1"/>
          </p:cNvSpPr>
          <p:nvPr>
            <p:ph type="dt" sz="half" idx="10"/>
          </p:nvPr>
        </p:nvSpPr>
        <p:spPr/>
        <p:txBody>
          <a:bodyPr/>
          <a:lstStyle>
            <a:lvl1pPr>
              <a:defRPr/>
            </a:lvl1pPr>
          </a:lstStyle>
          <a:p>
            <a:pPr>
              <a:defRPr/>
            </a:pPr>
            <a:fld id="{D6ED598B-AF59-674A-A2D5-23375947D580}" type="datetime1">
              <a:rPr lang="en-IE"/>
              <a:pPr>
                <a:defRPr/>
              </a:pPr>
              <a:t>19/10/2026</a:t>
            </a:fld>
            <a:endParaRPr lang="en-IE"/>
          </a:p>
        </p:txBody>
      </p:sp>
      <p:sp>
        <p:nvSpPr>
          <p:cNvPr id="5" name="Footer Placeholder 4">
            <a:extLst>
              <a:ext uri="{FF2B5EF4-FFF2-40B4-BE49-F238E27FC236}">
                <a16:creationId xmlns:a16="http://schemas.microsoft.com/office/drawing/2014/main" id="{E3BEAFAF-3194-3C5A-456D-B0FDE6D8CE84}"/>
              </a:ext>
            </a:extLst>
          </p:cNvPr>
          <p:cNvSpPr>
            <a:spLocks noGrp="1"/>
          </p:cNvSpPr>
          <p:nvPr>
            <p:ph type="ftr" sz="quarter" idx="11"/>
          </p:nvPr>
        </p:nvSpPr>
        <p:spPr/>
        <p:txBody>
          <a:bodyPr/>
          <a:lstStyle>
            <a:lvl1pPr>
              <a:defRPr/>
            </a:lvl1pPr>
          </a:lstStyle>
          <a:p>
            <a:pPr>
              <a:defRPr/>
            </a:pPr>
            <a:endParaRPr lang="en-IE"/>
          </a:p>
        </p:txBody>
      </p:sp>
      <p:sp>
        <p:nvSpPr>
          <p:cNvPr id="6" name="Slide Number Placeholder 5">
            <a:extLst>
              <a:ext uri="{FF2B5EF4-FFF2-40B4-BE49-F238E27FC236}">
                <a16:creationId xmlns:a16="http://schemas.microsoft.com/office/drawing/2014/main" id="{F1B9789E-9C92-99FE-96B2-1997FD6D2E4D}"/>
              </a:ext>
            </a:extLst>
          </p:cNvPr>
          <p:cNvSpPr>
            <a:spLocks noGrp="1"/>
          </p:cNvSpPr>
          <p:nvPr>
            <p:ph type="sldNum" sz="quarter" idx="12"/>
          </p:nvPr>
        </p:nvSpPr>
        <p:spPr>
          <a:xfrm>
            <a:off x="10952163" y="5867400"/>
            <a:ext cx="550862" cy="365125"/>
          </a:xfrm>
        </p:spPr>
        <p:txBody>
          <a:bodyPr/>
          <a:lstStyle>
            <a:lvl1pPr>
              <a:defRPr/>
            </a:lvl1pPr>
          </a:lstStyle>
          <a:p>
            <a:pPr>
              <a:defRPr/>
            </a:pPr>
            <a:fld id="{9EC05E56-B7FA-1A48-9624-086BFE02533B}" type="slidenum">
              <a:rPr lang="en-IE"/>
              <a:pPr>
                <a:defRPr/>
              </a:pPr>
              <a:t>‹N°›</a:t>
            </a:fld>
            <a:endParaRPr lang="en-IE"/>
          </a:p>
        </p:txBody>
      </p:sp>
    </p:spTree>
    <p:extLst>
      <p:ext uri="{BB962C8B-B14F-4D97-AF65-F5344CB8AC3E}">
        <p14:creationId xmlns:p14="http://schemas.microsoft.com/office/powerpoint/2010/main" val="3759817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CE16F3-951B-BD41-2A29-D6B78423D12F}"/>
              </a:ext>
            </a:extLst>
          </p:cNvPr>
          <p:cNvSpPr>
            <a:spLocks noGrp="1"/>
          </p:cNvSpPr>
          <p:nvPr>
            <p:ph type="dt" sz="half" idx="10"/>
          </p:nvPr>
        </p:nvSpPr>
        <p:spPr/>
        <p:txBody>
          <a:bodyPr/>
          <a:lstStyle>
            <a:lvl1pPr>
              <a:defRPr/>
            </a:lvl1pPr>
          </a:lstStyle>
          <a:p>
            <a:pPr>
              <a:defRPr/>
            </a:pPr>
            <a:fld id="{CB276444-EB9B-CB46-B37A-D9F79C6E797B}" type="datetime1">
              <a:rPr lang="en-IE"/>
              <a:pPr>
                <a:defRPr/>
              </a:pPr>
              <a:t>19/10/2026</a:t>
            </a:fld>
            <a:endParaRPr lang="en-IE"/>
          </a:p>
        </p:txBody>
      </p:sp>
      <p:sp>
        <p:nvSpPr>
          <p:cNvPr id="5" name="Footer Placeholder 4">
            <a:extLst>
              <a:ext uri="{FF2B5EF4-FFF2-40B4-BE49-F238E27FC236}">
                <a16:creationId xmlns:a16="http://schemas.microsoft.com/office/drawing/2014/main" id="{CBFC886F-F16F-3C3D-8810-FEBB0A2F0B51}"/>
              </a:ext>
            </a:extLst>
          </p:cNvPr>
          <p:cNvSpPr>
            <a:spLocks noGrp="1"/>
          </p:cNvSpPr>
          <p:nvPr>
            <p:ph type="ftr" sz="quarter" idx="11"/>
          </p:nvPr>
        </p:nvSpPr>
        <p:spPr/>
        <p:txBody>
          <a:bodyPr/>
          <a:lstStyle>
            <a:lvl1pPr>
              <a:defRPr/>
            </a:lvl1pPr>
          </a:lstStyle>
          <a:p>
            <a:pPr>
              <a:defRPr/>
            </a:pPr>
            <a:endParaRPr lang="en-IE"/>
          </a:p>
        </p:txBody>
      </p:sp>
      <p:sp>
        <p:nvSpPr>
          <p:cNvPr id="6" name="Slide Number Placeholder 5">
            <a:extLst>
              <a:ext uri="{FF2B5EF4-FFF2-40B4-BE49-F238E27FC236}">
                <a16:creationId xmlns:a16="http://schemas.microsoft.com/office/drawing/2014/main" id="{42FF88D3-8D56-7FF5-172D-EE568F08C15C}"/>
              </a:ext>
            </a:extLst>
          </p:cNvPr>
          <p:cNvSpPr>
            <a:spLocks noGrp="1"/>
          </p:cNvSpPr>
          <p:nvPr>
            <p:ph type="sldNum" sz="quarter" idx="12"/>
          </p:nvPr>
        </p:nvSpPr>
        <p:spPr/>
        <p:txBody>
          <a:bodyPr/>
          <a:lstStyle>
            <a:lvl1pPr>
              <a:defRPr/>
            </a:lvl1pPr>
          </a:lstStyle>
          <a:p>
            <a:pPr>
              <a:defRPr/>
            </a:pPr>
            <a:fld id="{96D4BE2C-EE4D-4A4D-A007-EF54BEF6327D}" type="slidenum">
              <a:rPr lang="en-IE"/>
              <a:pPr>
                <a:defRPr/>
              </a:pPr>
              <a:t>‹N°›</a:t>
            </a:fld>
            <a:endParaRPr lang="en-IE"/>
          </a:p>
        </p:txBody>
      </p:sp>
    </p:spTree>
    <p:extLst>
      <p:ext uri="{BB962C8B-B14F-4D97-AF65-F5344CB8AC3E}">
        <p14:creationId xmlns:p14="http://schemas.microsoft.com/office/powerpoint/2010/main" val="3464460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22DBB660-0D9B-9E5A-851D-7770442B5E7D}"/>
              </a:ext>
            </a:extLst>
          </p:cNvPr>
          <p:cNvSpPr>
            <a:spLocks noGrp="1"/>
          </p:cNvSpPr>
          <p:nvPr>
            <p:ph type="dt" sz="half" idx="10"/>
          </p:nvPr>
        </p:nvSpPr>
        <p:spPr/>
        <p:txBody>
          <a:bodyPr/>
          <a:lstStyle>
            <a:lvl1pPr>
              <a:defRPr/>
            </a:lvl1pPr>
          </a:lstStyle>
          <a:p>
            <a:pPr>
              <a:defRPr/>
            </a:pPr>
            <a:fld id="{C236A092-1CBA-2444-8210-5E0103F478F9}" type="datetime1">
              <a:rPr lang="en-IE"/>
              <a:pPr>
                <a:defRPr/>
              </a:pPr>
              <a:t>19/10/2026</a:t>
            </a:fld>
            <a:endParaRPr lang="en-IE"/>
          </a:p>
        </p:txBody>
      </p:sp>
      <p:sp>
        <p:nvSpPr>
          <p:cNvPr id="6" name="Footer Placeholder 4">
            <a:extLst>
              <a:ext uri="{FF2B5EF4-FFF2-40B4-BE49-F238E27FC236}">
                <a16:creationId xmlns:a16="http://schemas.microsoft.com/office/drawing/2014/main" id="{C8793481-840D-3566-0395-85BC8DC11142}"/>
              </a:ext>
            </a:extLst>
          </p:cNvPr>
          <p:cNvSpPr>
            <a:spLocks noGrp="1"/>
          </p:cNvSpPr>
          <p:nvPr>
            <p:ph type="ftr" sz="quarter" idx="11"/>
          </p:nvPr>
        </p:nvSpPr>
        <p:spPr/>
        <p:txBody>
          <a:bodyPr/>
          <a:lstStyle>
            <a:lvl1pPr>
              <a:defRPr/>
            </a:lvl1pPr>
          </a:lstStyle>
          <a:p>
            <a:pPr>
              <a:defRPr/>
            </a:pPr>
            <a:endParaRPr lang="en-IE"/>
          </a:p>
        </p:txBody>
      </p:sp>
      <p:sp>
        <p:nvSpPr>
          <p:cNvPr id="7" name="Slide Number Placeholder 5">
            <a:extLst>
              <a:ext uri="{FF2B5EF4-FFF2-40B4-BE49-F238E27FC236}">
                <a16:creationId xmlns:a16="http://schemas.microsoft.com/office/drawing/2014/main" id="{C1D8883C-A577-BD8E-1D58-8CAA3C78006B}"/>
              </a:ext>
            </a:extLst>
          </p:cNvPr>
          <p:cNvSpPr>
            <a:spLocks noGrp="1"/>
          </p:cNvSpPr>
          <p:nvPr>
            <p:ph type="sldNum" sz="quarter" idx="12"/>
          </p:nvPr>
        </p:nvSpPr>
        <p:spPr/>
        <p:txBody>
          <a:bodyPr/>
          <a:lstStyle>
            <a:lvl1pPr>
              <a:defRPr/>
            </a:lvl1pPr>
          </a:lstStyle>
          <a:p>
            <a:pPr>
              <a:defRPr/>
            </a:pPr>
            <a:fld id="{BA1E01CC-1C4D-1048-AB8E-4B1233F9D85C}" type="slidenum">
              <a:rPr lang="en-IE"/>
              <a:pPr>
                <a:defRPr/>
              </a:pPr>
              <a:t>‹N°›</a:t>
            </a:fld>
            <a:endParaRPr lang="en-IE"/>
          </a:p>
        </p:txBody>
      </p:sp>
    </p:spTree>
    <p:extLst>
      <p:ext uri="{BB962C8B-B14F-4D97-AF65-F5344CB8AC3E}">
        <p14:creationId xmlns:p14="http://schemas.microsoft.com/office/powerpoint/2010/main" val="2933046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34BE6364-D3F7-4B45-5DFB-59BF2EEA79CC}"/>
              </a:ext>
            </a:extLst>
          </p:cNvPr>
          <p:cNvSpPr>
            <a:spLocks noGrp="1"/>
          </p:cNvSpPr>
          <p:nvPr>
            <p:ph type="dt" sz="half" idx="10"/>
          </p:nvPr>
        </p:nvSpPr>
        <p:spPr/>
        <p:txBody>
          <a:bodyPr/>
          <a:lstStyle>
            <a:lvl1pPr>
              <a:defRPr/>
            </a:lvl1pPr>
          </a:lstStyle>
          <a:p>
            <a:pPr>
              <a:defRPr/>
            </a:pPr>
            <a:fld id="{94E70573-A45E-FF4E-A4D4-2B0444DDB15A}" type="datetime1">
              <a:rPr lang="en-IE"/>
              <a:pPr>
                <a:defRPr/>
              </a:pPr>
              <a:t>19/10/2026</a:t>
            </a:fld>
            <a:endParaRPr lang="en-IE"/>
          </a:p>
        </p:txBody>
      </p:sp>
      <p:sp>
        <p:nvSpPr>
          <p:cNvPr id="8" name="Footer Placeholder 4">
            <a:extLst>
              <a:ext uri="{FF2B5EF4-FFF2-40B4-BE49-F238E27FC236}">
                <a16:creationId xmlns:a16="http://schemas.microsoft.com/office/drawing/2014/main" id="{593B9D04-D599-CDF7-33DF-5D0B2B7E4E00}"/>
              </a:ext>
            </a:extLst>
          </p:cNvPr>
          <p:cNvSpPr>
            <a:spLocks noGrp="1"/>
          </p:cNvSpPr>
          <p:nvPr>
            <p:ph type="ftr" sz="quarter" idx="11"/>
          </p:nvPr>
        </p:nvSpPr>
        <p:spPr/>
        <p:txBody>
          <a:bodyPr/>
          <a:lstStyle>
            <a:lvl1pPr>
              <a:defRPr/>
            </a:lvl1pPr>
          </a:lstStyle>
          <a:p>
            <a:pPr>
              <a:defRPr/>
            </a:pPr>
            <a:endParaRPr lang="en-IE"/>
          </a:p>
        </p:txBody>
      </p:sp>
      <p:sp>
        <p:nvSpPr>
          <p:cNvPr id="9" name="Slide Number Placeholder 5">
            <a:extLst>
              <a:ext uri="{FF2B5EF4-FFF2-40B4-BE49-F238E27FC236}">
                <a16:creationId xmlns:a16="http://schemas.microsoft.com/office/drawing/2014/main" id="{DCC03BFC-17F8-D3EE-A0A8-6C1FD3E0C0F1}"/>
              </a:ext>
            </a:extLst>
          </p:cNvPr>
          <p:cNvSpPr>
            <a:spLocks noGrp="1"/>
          </p:cNvSpPr>
          <p:nvPr>
            <p:ph type="sldNum" sz="quarter" idx="12"/>
          </p:nvPr>
        </p:nvSpPr>
        <p:spPr/>
        <p:txBody>
          <a:bodyPr/>
          <a:lstStyle>
            <a:lvl1pPr>
              <a:defRPr/>
            </a:lvl1pPr>
          </a:lstStyle>
          <a:p>
            <a:pPr>
              <a:defRPr/>
            </a:pPr>
            <a:fld id="{4972D4C5-8C08-914A-9E06-9BD0DCBE960E}" type="slidenum">
              <a:rPr lang="en-IE"/>
              <a:pPr>
                <a:defRPr/>
              </a:pPr>
              <a:t>‹N°›</a:t>
            </a:fld>
            <a:endParaRPr lang="en-IE"/>
          </a:p>
        </p:txBody>
      </p:sp>
    </p:spTree>
    <p:extLst>
      <p:ext uri="{BB962C8B-B14F-4D97-AF65-F5344CB8AC3E}">
        <p14:creationId xmlns:p14="http://schemas.microsoft.com/office/powerpoint/2010/main" val="6265764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3397C9C1-DDC4-D51B-1016-F0717B62FDD8}"/>
              </a:ext>
            </a:extLst>
          </p:cNvPr>
          <p:cNvSpPr>
            <a:spLocks noGrp="1"/>
          </p:cNvSpPr>
          <p:nvPr>
            <p:ph type="dt" sz="half" idx="10"/>
          </p:nvPr>
        </p:nvSpPr>
        <p:spPr/>
        <p:txBody>
          <a:bodyPr/>
          <a:lstStyle>
            <a:lvl1pPr>
              <a:defRPr/>
            </a:lvl1pPr>
          </a:lstStyle>
          <a:p>
            <a:pPr>
              <a:defRPr/>
            </a:pPr>
            <a:fld id="{ABFC731E-8AF5-DB4A-84B7-CEB78F4A9632}" type="datetime1">
              <a:rPr lang="en-IE"/>
              <a:pPr>
                <a:defRPr/>
              </a:pPr>
              <a:t>19/10/2026</a:t>
            </a:fld>
            <a:endParaRPr lang="en-IE"/>
          </a:p>
        </p:txBody>
      </p:sp>
      <p:sp>
        <p:nvSpPr>
          <p:cNvPr id="4" name="Footer Placeholder 4">
            <a:extLst>
              <a:ext uri="{FF2B5EF4-FFF2-40B4-BE49-F238E27FC236}">
                <a16:creationId xmlns:a16="http://schemas.microsoft.com/office/drawing/2014/main" id="{E99FC6EE-F459-A66E-AF7D-1CD09D3089E1}"/>
              </a:ext>
            </a:extLst>
          </p:cNvPr>
          <p:cNvSpPr>
            <a:spLocks noGrp="1"/>
          </p:cNvSpPr>
          <p:nvPr>
            <p:ph type="ftr" sz="quarter" idx="11"/>
          </p:nvPr>
        </p:nvSpPr>
        <p:spPr/>
        <p:txBody>
          <a:bodyPr/>
          <a:lstStyle>
            <a:lvl1pPr>
              <a:defRPr/>
            </a:lvl1pPr>
          </a:lstStyle>
          <a:p>
            <a:pPr>
              <a:defRPr/>
            </a:pPr>
            <a:endParaRPr lang="en-IE"/>
          </a:p>
        </p:txBody>
      </p:sp>
      <p:sp>
        <p:nvSpPr>
          <p:cNvPr id="5" name="Slide Number Placeholder 5">
            <a:extLst>
              <a:ext uri="{FF2B5EF4-FFF2-40B4-BE49-F238E27FC236}">
                <a16:creationId xmlns:a16="http://schemas.microsoft.com/office/drawing/2014/main" id="{61054412-9720-669C-57CB-9DCBA760E739}"/>
              </a:ext>
            </a:extLst>
          </p:cNvPr>
          <p:cNvSpPr>
            <a:spLocks noGrp="1"/>
          </p:cNvSpPr>
          <p:nvPr>
            <p:ph type="sldNum" sz="quarter" idx="12"/>
          </p:nvPr>
        </p:nvSpPr>
        <p:spPr/>
        <p:txBody>
          <a:bodyPr/>
          <a:lstStyle>
            <a:lvl1pPr>
              <a:defRPr/>
            </a:lvl1pPr>
          </a:lstStyle>
          <a:p>
            <a:pPr>
              <a:defRPr/>
            </a:pPr>
            <a:fld id="{69157FED-FECE-7143-B1BB-AF92CB8AB155}" type="slidenum">
              <a:rPr lang="en-IE"/>
              <a:pPr>
                <a:defRPr/>
              </a:pPr>
              <a:t>‹N°›</a:t>
            </a:fld>
            <a:endParaRPr lang="en-IE"/>
          </a:p>
        </p:txBody>
      </p:sp>
    </p:spTree>
    <p:extLst>
      <p:ext uri="{BB962C8B-B14F-4D97-AF65-F5344CB8AC3E}">
        <p14:creationId xmlns:p14="http://schemas.microsoft.com/office/powerpoint/2010/main" val="1454468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6A65D2F3-E7C0-A0D7-8CA3-EA981518CF63}"/>
              </a:ext>
            </a:extLst>
          </p:cNvPr>
          <p:cNvSpPr>
            <a:spLocks noGrp="1"/>
          </p:cNvSpPr>
          <p:nvPr>
            <p:ph type="dt" sz="half" idx="10"/>
          </p:nvPr>
        </p:nvSpPr>
        <p:spPr/>
        <p:txBody>
          <a:bodyPr/>
          <a:lstStyle>
            <a:lvl1pPr>
              <a:defRPr/>
            </a:lvl1pPr>
          </a:lstStyle>
          <a:p>
            <a:pPr>
              <a:defRPr/>
            </a:pPr>
            <a:fld id="{9CB8B645-34E1-1845-9B88-8A04DC5DB166}" type="datetime1">
              <a:rPr lang="en-IE"/>
              <a:pPr>
                <a:defRPr/>
              </a:pPr>
              <a:t>19/10/2026</a:t>
            </a:fld>
            <a:endParaRPr lang="en-IE"/>
          </a:p>
        </p:txBody>
      </p:sp>
      <p:sp>
        <p:nvSpPr>
          <p:cNvPr id="3" name="Footer Placeholder 4">
            <a:extLst>
              <a:ext uri="{FF2B5EF4-FFF2-40B4-BE49-F238E27FC236}">
                <a16:creationId xmlns:a16="http://schemas.microsoft.com/office/drawing/2014/main" id="{CA3C598B-29D4-F64D-8834-D58D262B6AC8}"/>
              </a:ext>
            </a:extLst>
          </p:cNvPr>
          <p:cNvSpPr>
            <a:spLocks noGrp="1"/>
          </p:cNvSpPr>
          <p:nvPr>
            <p:ph type="ftr" sz="quarter" idx="11"/>
          </p:nvPr>
        </p:nvSpPr>
        <p:spPr/>
        <p:txBody>
          <a:bodyPr/>
          <a:lstStyle>
            <a:lvl1pPr>
              <a:defRPr/>
            </a:lvl1pPr>
          </a:lstStyle>
          <a:p>
            <a:pPr>
              <a:defRPr/>
            </a:pPr>
            <a:endParaRPr lang="en-IE"/>
          </a:p>
        </p:txBody>
      </p:sp>
      <p:sp>
        <p:nvSpPr>
          <p:cNvPr id="4" name="Slide Number Placeholder 5">
            <a:extLst>
              <a:ext uri="{FF2B5EF4-FFF2-40B4-BE49-F238E27FC236}">
                <a16:creationId xmlns:a16="http://schemas.microsoft.com/office/drawing/2014/main" id="{CDCC7BA2-1F71-F875-8C45-4821BC50FAE1}"/>
              </a:ext>
            </a:extLst>
          </p:cNvPr>
          <p:cNvSpPr>
            <a:spLocks noGrp="1"/>
          </p:cNvSpPr>
          <p:nvPr>
            <p:ph type="sldNum" sz="quarter" idx="12"/>
          </p:nvPr>
        </p:nvSpPr>
        <p:spPr/>
        <p:txBody>
          <a:bodyPr/>
          <a:lstStyle>
            <a:lvl1pPr>
              <a:defRPr/>
            </a:lvl1pPr>
          </a:lstStyle>
          <a:p>
            <a:pPr>
              <a:defRPr/>
            </a:pPr>
            <a:fld id="{817FD215-15A9-0048-955E-42A263819D7D}" type="slidenum">
              <a:rPr lang="en-IE"/>
              <a:pPr>
                <a:defRPr/>
              </a:pPr>
              <a:t>‹N°›</a:t>
            </a:fld>
            <a:endParaRPr lang="en-IE"/>
          </a:p>
        </p:txBody>
      </p:sp>
    </p:spTree>
    <p:extLst>
      <p:ext uri="{BB962C8B-B14F-4D97-AF65-F5344CB8AC3E}">
        <p14:creationId xmlns:p14="http://schemas.microsoft.com/office/powerpoint/2010/main" val="3471657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88DC23D-F9E0-4DAB-D0D7-D14B6EB2A106}"/>
              </a:ext>
            </a:extLst>
          </p:cNvPr>
          <p:cNvSpPr>
            <a:spLocks noGrp="1"/>
          </p:cNvSpPr>
          <p:nvPr>
            <p:ph type="dt" sz="half" idx="10"/>
          </p:nvPr>
        </p:nvSpPr>
        <p:spPr/>
        <p:txBody>
          <a:bodyPr/>
          <a:lstStyle>
            <a:lvl1pPr>
              <a:defRPr/>
            </a:lvl1pPr>
          </a:lstStyle>
          <a:p>
            <a:pPr>
              <a:defRPr/>
            </a:pPr>
            <a:fld id="{AEB2A3C8-A6B2-BE49-8480-8F2E9F5C36C9}" type="datetime1">
              <a:rPr lang="en-IE"/>
              <a:pPr>
                <a:defRPr/>
              </a:pPr>
              <a:t>19/10/2026</a:t>
            </a:fld>
            <a:endParaRPr lang="en-IE"/>
          </a:p>
        </p:txBody>
      </p:sp>
      <p:sp>
        <p:nvSpPr>
          <p:cNvPr id="6" name="Footer Placeholder 4">
            <a:extLst>
              <a:ext uri="{FF2B5EF4-FFF2-40B4-BE49-F238E27FC236}">
                <a16:creationId xmlns:a16="http://schemas.microsoft.com/office/drawing/2014/main" id="{F836A1E7-206A-CB4C-2971-9193954EB4A2}"/>
              </a:ext>
            </a:extLst>
          </p:cNvPr>
          <p:cNvSpPr>
            <a:spLocks noGrp="1"/>
          </p:cNvSpPr>
          <p:nvPr>
            <p:ph type="ftr" sz="quarter" idx="11"/>
          </p:nvPr>
        </p:nvSpPr>
        <p:spPr/>
        <p:txBody>
          <a:bodyPr/>
          <a:lstStyle>
            <a:lvl1pPr>
              <a:defRPr/>
            </a:lvl1pPr>
          </a:lstStyle>
          <a:p>
            <a:pPr>
              <a:defRPr/>
            </a:pPr>
            <a:endParaRPr lang="en-IE"/>
          </a:p>
        </p:txBody>
      </p:sp>
      <p:sp>
        <p:nvSpPr>
          <p:cNvPr id="7" name="Slide Number Placeholder 5">
            <a:extLst>
              <a:ext uri="{FF2B5EF4-FFF2-40B4-BE49-F238E27FC236}">
                <a16:creationId xmlns:a16="http://schemas.microsoft.com/office/drawing/2014/main" id="{0CC271E8-2523-608F-EFDF-57FDAB7C874F}"/>
              </a:ext>
            </a:extLst>
          </p:cNvPr>
          <p:cNvSpPr>
            <a:spLocks noGrp="1"/>
          </p:cNvSpPr>
          <p:nvPr>
            <p:ph type="sldNum" sz="quarter" idx="12"/>
          </p:nvPr>
        </p:nvSpPr>
        <p:spPr/>
        <p:txBody>
          <a:bodyPr/>
          <a:lstStyle>
            <a:lvl1pPr>
              <a:defRPr/>
            </a:lvl1pPr>
          </a:lstStyle>
          <a:p>
            <a:pPr>
              <a:defRPr/>
            </a:pPr>
            <a:fld id="{95DD22B9-F7C1-4D43-99B5-DDE9D798846E}" type="slidenum">
              <a:rPr lang="en-IE"/>
              <a:pPr>
                <a:defRPr/>
              </a:pPr>
              <a:t>‹N°›</a:t>
            </a:fld>
            <a:endParaRPr lang="en-IE"/>
          </a:p>
        </p:txBody>
      </p:sp>
    </p:spTree>
    <p:extLst>
      <p:ext uri="{BB962C8B-B14F-4D97-AF65-F5344CB8AC3E}">
        <p14:creationId xmlns:p14="http://schemas.microsoft.com/office/powerpoint/2010/main" val="154126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3">
            <a:extLst>
              <a:ext uri="{FF2B5EF4-FFF2-40B4-BE49-F238E27FC236}">
                <a16:creationId xmlns:a16="http://schemas.microsoft.com/office/drawing/2014/main" id="{B8B72E3A-04FF-CF9D-3E12-D3C46094CAB8}"/>
              </a:ext>
            </a:extLst>
          </p:cNvPr>
          <p:cNvSpPr>
            <a:spLocks noGrp="1"/>
          </p:cNvSpPr>
          <p:nvPr>
            <p:ph type="dt" sz="half" idx="10"/>
          </p:nvPr>
        </p:nvSpPr>
        <p:spPr/>
        <p:txBody>
          <a:bodyPr/>
          <a:lstStyle>
            <a:lvl1pPr>
              <a:defRPr/>
            </a:lvl1pPr>
          </a:lstStyle>
          <a:p>
            <a:pPr>
              <a:defRPr/>
            </a:pPr>
            <a:fld id="{DC8BD3F4-6ECE-034B-A636-3111A52248F0}" type="datetime1">
              <a:rPr lang="en-IE"/>
              <a:pPr>
                <a:defRPr/>
              </a:pPr>
              <a:t>19/10/2026</a:t>
            </a:fld>
            <a:endParaRPr lang="en-IE"/>
          </a:p>
        </p:txBody>
      </p:sp>
      <p:sp>
        <p:nvSpPr>
          <p:cNvPr id="5" name="Footer Placeholder 4">
            <a:extLst>
              <a:ext uri="{FF2B5EF4-FFF2-40B4-BE49-F238E27FC236}">
                <a16:creationId xmlns:a16="http://schemas.microsoft.com/office/drawing/2014/main" id="{1FE07A03-7646-9FB9-9032-CF89D931EBBD}"/>
              </a:ext>
            </a:extLst>
          </p:cNvPr>
          <p:cNvSpPr>
            <a:spLocks noGrp="1"/>
          </p:cNvSpPr>
          <p:nvPr>
            <p:ph type="ftr" sz="quarter" idx="11"/>
          </p:nvPr>
        </p:nvSpPr>
        <p:spPr/>
        <p:txBody>
          <a:bodyPr/>
          <a:lstStyle>
            <a:lvl1pPr>
              <a:defRPr/>
            </a:lvl1pPr>
          </a:lstStyle>
          <a:p>
            <a:pPr>
              <a:defRPr/>
            </a:pPr>
            <a:endParaRPr lang="en-IE"/>
          </a:p>
        </p:txBody>
      </p:sp>
      <p:sp>
        <p:nvSpPr>
          <p:cNvPr id="6" name="Slide Number Placeholder 5">
            <a:extLst>
              <a:ext uri="{FF2B5EF4-FFF2-40B4-BE49-F238E27FC236}">
                <a16:creationId xmlns:a16="http://schemas.microsoft.com/office/drawing/2014/main" id="{12434E8F-F627-639E-BA67-C03B7480C043}"/>
              </a:ext>
            </a:extLst>
          </p:cNvPr>
          <p:cNvSpPr>
            <a:spLocks noGrp="1"/>
          </p:cNvSpPr>
          <p:nvPr>
            <p:ph type="sldNum" sz="quarter" idx="12"/>
          </p:nvPr>
        </p:nvSpPr>
        <p:spPr/>
        <p:txBody>
          <a:bodyPr/>
          <a:lstStyle>
            <a:lvl1pPr>
              <a:defRPr/>
            </a:lvl1pPr>
          </a:lstStyle>
          <a:p>
            <a:pPr>
              <a:defRPr/>
            </a:pPr>
            <a:fld id="{4A82D7C4-5F9F-3C4E-9E4C-81F1BEAA1E1A}" type="slidenum">
              <a:rPr lang="en-IE"/>
              <a:pPr>
                <a:defRPr/>
              </a:pPr>
              <a:t>‹N°›</a:t>
            </a:fld>
            <a:endParaRPr lang="en-IE"/>
          </a:p>
        </p:txBody>
      </p:sp>
    </p:spTree>
    <p:extLst>
      <p:ext uri="{BB962C8B-B14F-4D97-AF65-F5344CB8AC3E}">
        <p14:creationId xmlns:p14="http://schemas.microsoft.com/office/powerpoint/2010/main" val="2070324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DEF709B2-E572-11AC-8383-2AF73240E24C}"/>
              </a:ext>
            </a:extLst>
          </p:cNvPr>
          <p:cNvSpPr>
            <a:spLocks noGrp="1"/>
          </p:cNvSpPr>
          <p:nvPr>
            <p:ph type="dt" sz="half" idx="10"/>
          </p:nvPr>
        </p:nvSpPr>
        <p:spPr/>
        <p:txBody>
          <a:bodyPr/>
          <a:lstStyle>
            <a:lvl1pPr>
              <a:defRPr/>
            </a:lvl1pPr>
          </a:lstStyle>
          <a:p>
            <a:pPr>
              <a:defRPr/>
            </a:pPr>
            <a:fld id="{440EA8CA-3C34-6F45-9846-A464F079B3AE}" type="datetime1">
              <a:rPr lang="en-IE"/>
              <a:pPr>
                <a:defRPr/>
              </a:pPr>
              <a:t>19/10/2026</a:t>
            </a:fld>
            <a:endParaRPr lang="en-IE"/>
          </a:p>
        </p:txBody>
      </p:sp>
      <p:sp>
        <p:nvSpPr>
          <p:cNvPr id="6" name="Footer Placeholder 4">
            <a:extLst>
              <a:ext uri="{FF2B5EF4-FFF2-40B4-BE49-F238E27FC236}">
                <a16:creationId xmlns:a16="http://schemas.microsoft.com/office/drawing/2014/main" id="{4180269A-ACBF-B199-D4CC-F5E2D736289C}"/>
              </a:ext>
            </a:extLst>
          </p:cNvPr>
          <p:cNvSpPr>
            <a:spLocks noGrp="1"/>
          </p:cNvSpPr>
          <p:nvPr>
            <p:ph type="ftr" sz="quarter" idx="11"/>
          </p:nvPr>
        </p:nvSpPr>
        <p:spPr/>
        <p:txBody>
          <a:bodyPr/>
          <a:lstStyle>
            <a:lvl1pPr>
              <a:defRPr/>
            </a:lvl1pPr>
          </a:lstStyle>
          <a:p>
            <a:pPr>
              <a:defRPr/>
            </a:pPr>
            <a:endParaRPr lang="en-IE"/>
          </a:p>
        </p:txBody>
      </p:sp>
      <p:sp>
        <p:nvSpPr>
          <p:cNvPr id="7" name="Slide Number Placeholder 5">
            <a:extLst>
              <a:ext uri="{FF2B5EF4-FFF2-40B4-BE49-F238E27FC236}">
                <a16:creationId xmlns:a16="http://schemas.microsoft.com/office/drawing/2014/main" id="{3154F0AD-1BC7-21EA-32EC-BCAA7A1EC747}"/>
              </a:ext>
            </a:extLst>
          </p:cNvPr>
          <p:cNvSpPr>
            <a:spLocks noGrp="1"/>
          </p:cNvSpPr>
          <p:nvPr>
            <p:ph type="sldNum" sz="quarter" idx="12"/>
          </p:nvPr>
        </p:nvSpPr>
        <p:spPr/>
        <p:txBody>
          <a:bodyPr/>
          <a:lstStyle>
            <a:lvl1pPr>
              <a:defRPr/>
            </a:lvl1pPr>
          </a:lstStyle>
          <a:p>
            <a:pPr>
              <a:defRPr/>
            </a:pPr>
            <a:fld id="{328A80E4-8C95-D94F-8569-611ACB2139A7}" type="slidenum">
              <a:rPr lang="en-IE"/>
              <a:pPr>
                <a:defRPr/>
              </a:pPr>
              <a:t>‹N°›</a:t>
            </a:fld>
            <a:endParaRPr lang="en-IE"/>
          </a:p>
        </p:txBody>
      </p:sp>
    </p:spTree>
    <p:extLst>
      <p:ext uri="{BB962C8B-B14F-4D97-AF65-F5344CB8AC3E}">
        <p14:creationId xmlns:p14="http://schemas.microsoft.com/office/powerpoint/2010/main" val="226953933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A09D36-60A7-1784-E9E7-8D8D3864DAF2}"/>
              </a:ext>
            </a:extLst>
          </p:cNvPr>
          <p:cNvSpPr>
            <a:spLocks noGrp="1"/>
          </p:cNvSpPr>
          <p:nvPr>
            <p:ph type="dt" sz="half" idx="10"/>
          </p:nvPr>
        </p:nvSpPr>
        <p:spPr/>
        <p:txBody>
          <a:bodyPr/>
          <a:lstStyle>
            <a:lvl1pPr>
              <a:defRPr/>
            </a:lvl1pPr>
          </a:lstStyle>
          <a:p>
            <a:pPr>
              <a:defRPr/>
            </a:pPr>
            <a:fld id="{CD96ECD4-265D-1240-B91C-A4A36CB5DBCB}" type="datetime1">
              <a:rPr lang="en-IE"/>
              <a:pPr>
                <a:defRPr/>
              </a:pPr>
              <a:t>19/10/2026</a:t>
            </a:fld>
            <a:endParaRPr lang="en-IE"/>
          </a:p>
        </p:txBody>
      </p:sp>
      <p:sp>
        <p:nvSpPr>
          <p:cNvPr id="5" name="Footer Placeholder 4">
            <a:extLst>
              <a:ext uri="{FF2B5EF4-FFF2-40B4-BE49-F238E27FC236}">
                <a16:creationId xmlns:a16="http://schemas.microsoft.com/office/drawing/2014/main" id="{D386BB4B-91B2-CD08-F182-2B7D69B9AEC4}"/>
              </a:ext>
            </a:extLst>
          </p:cNvPr>
          <p:cNvSpPr>
            <a:spLocks noGrp="1"/>
          </p:cNvSpPr>
          <p:nvPr>
            <p:ph type="ftr" sz="quarter" idx="11"/>
          </p:nvPr>
        </p:nvSpPr>
        <p:spPr/>
        <p:txBody>
          <a:bodyPr/>
          <a:lstStyle>
            <a:lvl1pPr>
              <a:defRPr/>
            </a:lvl1pPr>
          </a:lstStyle>
          <a:p>
            <a:pPr>
              <a:defRPr/>
            </a:pPr>
            <a:endParaRPr lang="en-IE"/>
          </a:p>
        </p:txBody>
      </p:sp>
      <p:sp>
        <p:nvSpPr>
          <p:cNvPr id="6" name="Slide Number Placeholder 5">
            <a:extLst>
              <a:ext uri="{FF2B5EF4-FFF2-40B4-BE49-F238E27FC236}">
                <a16:creationId xmlns:a16="http://schemas.microsoft.com/office/drawing/2014/main" id="{C278E853-B0C1-762F-ED34-19DB2B83E905}"/>
              </a:ext>
            </a:extLst>
          </p:cNvPr>
          <p:cNvSpPr>
            <a:spLocks noGrp="1"/>
          </p:cNvSpPr>
          <p:nvPr>
            <p:ph type="sldNum" sz="quarter" idx="12"/>
          </p:nvPr>
        </p:nvSpPr>
        <p:spPr/>
        <p:txBody>
          <a:bodyPr/>
          <a:lstStyle>
            <a:lvl1pPr>
              <a:defRPr/>
            </a:lvl1pPr>
          </a:lstStyle>
          <a:p>
            <a:pPr>
              <a:defRPr/>
            </a:pPr>
            <a:fld id="{F195BEBF-F388-A745-B092-FA4D4C821005}" type="slidenum">
              <a:rPr lang="en-IE"/>
              <a:pPr>
                <a:defRPr/>
              </a:pPr>
              <a:t>‹N°›</a:t>
            </a:fld>
            <a:endParaRPr lang="en-IE"/>
          </a:p>
        </p:txBody>
      </p:sp>
    </p:spTree>
    <p:extLst>
      <p:ext uri="{BB962C8B-B14F-4D97-AF65-F5344CB8AC3E}">
        <p14:creationId xmlns:p14="http://schemas.microsoft.com/office/powerpoint/2010/main" val="64699393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BFCB6D05-364F-D283-246E-F6CD2F5A78B4}"/>
              </a:ext>
            </a:extLst>
          </p:cNvPr>
          <p:cNvSpPr txBox="1"/>
          <p:nvPr/>
        </p:nvSpPr>
        <p:spPr>
          <a:xfrm>
            <a:off x="1598613" y="863600"/>
            <a:ext cx="6096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defRPr/>
            </a:pPr>
            <a:r>
              <a:rPr lang="en-US" sz="8000" dirty="0">
                <a:effectLst/>
              </a:rPr>
              <a:t>“</a:t>
            </a:r>
          </a:p>
        </p:txBody>
      </p:sp>
      <p:sp>
        <p:nvSpPr>
          <p:cNvPr id="5" name="TextBox 2">
            <a:extLst>
              <a:ext uri="{FF2B5EF4-FFF2-40B4-BE49-F238E27FC236}">
                <a16:creationId xmlns:a16="http://schemas.microsoft.com/office/drawing/2014/main" id="{93E6D102-E8C3-76F6-F3A0-7B094D8D7F5B}"/>
              </a:ext>
            </a:extLst>
          </p:cNvPr>
          <p:cNvSpPr txBox="1"/>
          <p:nvPr/>
        </p:nvSpPr>
        <p:spPr>
          <a:xfrm>
            <a:off x="10893425" y="2819400"/>
            <a:ext cx="6096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a:defRPr/>
            </a:pPr>
            <a:r>
              <a:rPr lang="en-US" sz="8000" dirty="0">
                <a:effectLst/>
              </a:rPr>
              <a:t>”</a:t>
            </a:r>
          </a:p>
        </p:txBody>
      </p:sp>
      <p:sp>
        <p:nvSpPr>
          <p:cNvPr id="2" name="Title 1"/>
          <p:cNvSpPr>
            <a:spLocks noGrp="1"/>
          </p:cNvSpPr>
          <p:nvPr>
            <p:ph type="title"/>
          </p:nvPr>
        </p:nvSpPr>
        <p:spPr>
          <a:xfrm>
            <a:off x="2208212" y="685800"/>
            <a:ext cx="8990012" cy="2743199"/>
          </a:xfrm>
        </p:spPr>
        <p:txBody>
          <a:bodyP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Date Placeholder 3">
            <a:extLst>
              <a:ext uri="{FF2B5EF4-FFF2-40B4-BE49-F238E27FC236}">
                <a16:creationId xmlns:a16="http://schemas.microsoft.com/office/drawing/2014/main" id="{1477A1BA-EE6D-DCAC-BE92-5BFA6035A204}"/>
              </a:ext>
            </a:extLst>
          </p:cNvPr>
          <p:cNvSpPr>
            <a:spLocks noGrp="1"/>
          </p:cNvSpPr>
          <p:nvPr>
            <p:ph type="dt" sz="half" idx="14"/>
          </p:nvPr>
        </p:nvSpPr>
        <p:spPr/>
        <p:txBody>
          <a:bodyPr/>
          <a:lstStyle>
            <a:lvl1pPr>
              <a:defRPr/>
            </a:lvl1pPr>
          </a:lstStyle>
          <a:p>
            <a:pPr>
              <a:defRPr/>
            </a:pPr>
            <a:fld id="{3F3CEC2F-745D-4346-9339-A97A8510BC64}" type="datetime1">
              <a:rPr lang="en-IE"/>
              <a:pPr>
                <a:defRPr/>
              </a:pPr>
              <a:t>19/10/2026</a:t>
            </a:fld>
            <a:endParaRPr lang="en-IE"/>
          </a:p>
        </p:txBody>
      </p:sp>
      <p:sp>
        <p:nvSpPr>
          <p:cNvPr id="7" name="Footer Placeholder 4">
            <a:extLst>
              <a:ext uri="{FF2B5EF4-FFF2-40B4-BE49-F238E27FC236}">
                <a16:creationId xmlns:a16="http://schemas.microsoft.com/office/drawing/2014/main" id="{742CAE59-CF39-E7B6-F29A-A0FA4474870A}"/>
              </a:ext>
            </a:extLst>
          </p:cNvPr>
          <p:cNvSpPr>
            <a:spLocks noGrp="1"/>
          </p:cNvSpPr>
          <p:nvPr>
            <p:ph type="ftr" sz="quarter" idx="15"/>
          </p:nvPr>
        </p:nvSpPr>
        <p:spPr/>
        <p:txBody>
          <a:bodyPr/>
          <a:lstStyle>
            <a:lvl1pPr>
              <a:defRPr/>
            </a:lvl1pPr>
          </a:lstStyle>
          <a:p>
            <a:pPr>
              <a:defRPr/>
            </a:pPr>
            <a:endParaRPr lang="en-IE"/>
          </a:p>
        </p:txBody>
      </p:sp>
      <p:sp>
        <p:nvSpPr>
          <p:cNvPr id="8" name="Slide Number Placeholder 5">
            <a:extLst>
              <a:ext uri="{FF2B5EF4-FFF2-40B4-BE49-F238E27FC236}">
                <a16:creationId xmlns:a16="http://schemas.microsoft.com/office/drawing/2014/main" id="{CAD39302-5C0D-D6AD-2C09-A00BE0BBE655}"/>
              </a:ext>
            </a:extLst>
          </p:cNvPr>
          <p:cNvSpPr>
            <a:spLocks noGrp="1"/>
          </p:cNvSpPr>
          <p:nvPr>
            <p:ph type="sldNum" sz="quarter" idx="16"/>
          </p:nvPr>
        </p:nvSpPr>
        <p:spPr/>
        <p:txBody>
          <a:bodyPr/>
          <a:lstStyle>
            <a:lvl1pPr>
              <a:defRPr/>
            </a:lvl1pPr>
          </a:lstStyle>
          <a:p>
            <a:pPr>
              <a:defRPr/>
            </a:pPr>
            <a:fld id="{7AA153B2-46D5-194C-A41E-098CFE8C0E7C}" type="slidenum">
              <a:rPr lang="en-IE"/>
              <a:pPr>
                <a:defRPr/>
              </a:pPr>
              <a:t>‹N°›</a:t>
            </a:fld>
            <a:endParaRPr lang="en-IE"/>
          </a:p>
        </p:txBody>
      </p:sp>
    </p:spTree>
    <p:extLst>
      <p:ext uri="{BB962C8B-B14F-4D97-AF65-F5344CB8AC3E}">
        <p14:creationId xmlns:p14="http://schemas.microsoft.com/office/powerpoint/2010/main" val="129472134"/>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F1255F5-CE55-FA78-9F2C-F524FFB44DF5}"/>
              </a:ext>
            </a:extLst>
          </p:cNvPr>
          <p:cNvSpPr>
            <a:spLocks noGrp="1"/>
          </p:cNvSpPr>
          <p:nvPr>
            <p:ph type="dt" sz="half" idx="10"/>
          </p:nvPr>
        </p:nvSpPr>
        <p:spPr/>
        <p:txBody>
          <a:bodyPr/>
          <a:lstStyle>
            <a:lvl1pPr>
              <a:defRPr/>
            </a:lvl1pPr>
          </a:lstStyle>
          <a:p>
            <a:pPr>
              <a:defRPr/>
            </a:pPr>
            <a:fld id="{76C023E5-C7DB-8842-B391-315B1EB267D0}" type="datetime1">
              <a:rPr lang="en-IE"/>
              <a:pPr>
                <a:defRPr/>
              </a:pPr>
              <a:t>19/10/2026</a:t>
            </a:fld>
            <a:endParaRPr lang="en-IE"/>
          </a:p>
        </p:txBody>
      </p:sp>
      <p:sp>
        <p:nvSpPr>
          <p:cNvPr id="5" name="Footer Placeholder 4">
            <a:extLst>
              <a:ext uri="{FF2B5EF4-FFF2-40B4-BE49-F238E27FC236}">
                <a16:creationId xmlns:a16="http://schemas.microsoft.com/office/drawing/2014/main" id="{E18DD22C-2446-9037-7EDA-B28DBF168FD8}"/>
              </a:ext>
            </a:extLst>
          </p:cNvPr>
          <p:cNvSpPr>
            <a:spLocks noGrp="1"/>
          </p:cNvSpPr>
          <p:nvPr>
            <p:ph type="ftr" sz="quarter" idx="11"/>
          </p:nvPr>
        </p:nvSpPr>
        <p:spPr/>
        <p:txBody>
          <a:bodyPr/>
          <a:lstStyle>
            <a:lvl1pPr>
              <a:defRPr/>
            </a:lvl1pPr>
          </a:lstStyle>
          <a:p>
            <a:pPr>
              <a:defRPr/>
            </a:pPr>
            <a:endParaRPr lang="en-IE"/>
          </a:p>
        </p:txBody>
      </p:sp>
      <p:sp>
        <p:nvSpPr>
          <p:cNvPr id="6" name="Slide Number Placeholder 5">
            <a:extLst>
              <a:ext uri="{FF2B5EF4-FFF2-40B4-BE49-F238E27FC236}">
                <a16:creationId xmlns:a16="http://schemas.microsoft.com/office/drawing/2014/main" id="{C87BB82C-B454-1C09-9B8E-185F16B6B9B0}"/>
              </a:ext>
            </a:extLst>
          </p:cNvPr>
          <p:cNvSpPr>
            <a:spLocks noGrp="1"/>
          </p:cNvSpPr>
          <p:nvPr>
            <p:ph type="sldNum" sz="quarter" idx="12"/>
          </p:nvPr>
        </p:nvSpPr>
        <p:spPr/>
        <p:txBody>
          <a:bodyPr/>
          <a:lstStyle>
            <a:lvl1pPr>
              <a:defRPr/>
            </a:lvl1pPr>
          </a:lstStyle>
          <a:p>
            <a:pPr>
              <a:defRPr/>
            </a:pPr>
            <a:fld id="{8353118D-491F-B743-8883-9733068BC54A}" type="slidenum">
              <a:rPr lang="en-IE"/>
              <a:pPr>
                <a:defRPr/>
              </a:pPr>
              <a:t>‹N°›</a:t>
            </a:fld>
            <a:endParaRPr lang="en-IE"/>
          </a:p>
        </p:txBody>
      </p:sp>
    </p:spTree>
    <p:extLst>
      <p:ext uri="{BB962C8B-B14F-4D97-AF65-F5344CB8AC3E}">
        <p14:creationId xmlns:p14="http://schemas.microsoft.com/office/powerpoint/2010/main" val="2143157378"/>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D1BEA646-915F-06BE-952D-4755336793B8}"/>
              </a:ext>
            </a:extLst>
          </p:cNvPr>
          <p:cNvSpPr txBox="1"/>
          <p:nvPr/>
        </p:nvSpPr>
        <p:spPr>
          <a:xfrm>
            <a:off x="1598613" y="863600"/>
            <a:ext cx="6096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defRPr/>
            </a:pPr>
            <a:r>
              <a:rPr lang="en-US" sz="8000" dirty="0">
                <a:effectLst/>
              </a:rPr>
              <a:t>“</a:t>
            </a:r>
          </a:p>
        </p:txBody>
      </p:sp>
      <p:sp>
        <p:nvSpPr>
          <p:cNvPr id="5" name="TextBox 2">
            <a:extLst>
              <a:ext uri="{FF2B5EF4-FFF2-40B4-BE49-F238E27FC236}">
                <a16:creationId xmlns:a16="http://schemas.microsoft.com/office/drawing/2014/main" id="{D0BB7536-BA5F-2BB3-2A97-4B80D2B6F33A}"/>
              </a:ext>
            </a:extLst>
          </p:cNvPr>
          <p:cNvSpPr txBox="1"/>
          <p:nvPr/>
        </p:nvSpPr>
        <p:spPr>
          <a:xfrm>
            <a:off x="10893425" y="2819400"/>
            <a:ext cx="6096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a:defRPr/>
            </a:pPr>
            <a:r>
              <a:rPr lang="en-US" sz="8000" dirty="0">
                <a:effectLst/>
              </a:rPr>
              <a:t>”</a:t>
            </a:r>
          </a:p>
        </p:txBody>
      </p:sp>
      <p:sp>
        <p:nvSpPr>
          <p:cNvPr id="2" name="Title 1"/>
          <p:cNvSpPr>
            <a:spLocks noGrp="1"/>
          </p:cNvSpPr>
          <p:nvPr>
            <p:ph type="title"/>
          </p:nvPr>
        </p:nvSpPr>
        <p:spPr>
          <a:xfrm>
            <a:off x="2208212" y="685800"/>
            <a:ext cx="8990012" cy="2743199"/>
          </a:xfrm>
        </p:spPr>
        <p:txBody>
          <a:bodyP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rtlCol="0" anchor="b">
            <a:normAutofit/>
          </a:bodyPr>
          <a:lstStyle>
            <a:lvl1pPr algn="r">
              <a:buNone/>
              <a:defRPr lang="en-US" sz="2400" b="0" cap="none" dirty="0">
                <a:ln w="3175" cmpd="sng">
                  <a:noFill/>
                </a:ln>
                <a:solidFill>
                  <a:schemeClr val="tx1"/>
                </a:solidFill>
                <a:effectLst/>
              </a:defRPr>
            </a:lvl1pPr>
          </a:lstStyle>
          <a:p>
            <a:pPr lvl="0"/>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Date Placeholder 3">
            <a:extLst>
              <a:ext uri="{FF2B5EF4-FFF2-40B4-BE49-F238E27FC236}">
                <a16:creationId xmlns:a16="http://schemas.microsoft.com/office/drawing/2014/main" id="{D4C40468-3F65-1908-45FD-5AE58535CA95}"/>
              </a:ext>
            </a:extLst>
          </p:cNvPr>
          <p:cNvSpPr>
            <a:spLocks noGrp="1"/>
          </p:cNvSpPr>
          <p:nvPr>
            <p:ph type="dt" sz="half" idx="14"/>
          </p:nvPr>
        </p:nvSpPr>
        <p:spPr/>
        <p:txBody>
          <a:bodyPr/>
          <a:lstStyle>
            <a:lvl1pPr>
              <a:defRPr/>
            </a:lvl1pPr>
          </a:lstStyle>
          <a:p>
            <a:pPr>
              <a:defRPr/>
            </a:pPr>
            <a:fld id="{011F7F6D-243A-6B42-B29E-CCE7F9C1047F}" type="datetime1">
              <a:rPr lang="en-IE"/>
              <a:pPr>
                <a:defRPr/>
              </a:pPr>
              <a:t>19/10/2026</a:t>
            </a:fld>
            <a:endParaRPr lang="en-IE"/>
          </a:p>
        </p:txBody>
      </p:sp>
      <p:sp>
        <p:nvSpPr>
          <p:cNvPr id="7" name="Footer Placeholder 4">
            <a:extLst>
              <a:ext uri="{FF2B5EF4-FFF2-40B4-BE49-F238E27FC236}">
                <a16:creationId xmlns:a16="http://schemas.microsoft.com/office/drawing/2014/main" id="{C73BE871-4602-980A-3CF7-9ECB7A64BAD7}"/>
              </a:ext>
            </a:extLst>
          </p:cNvPr>
          <p:cNvSpPr>
            <a:spLocks noGrp="1"/>
          </p:cNvSpPr>
          <p:nvPr>
            <p:ph type="ftr" sz="quarter" idx="15"/>
          </p:nvPr>
        </p:nvSpPr>
        <p:spPr/>
        <p:txBody>
          <a:bodyPr/>
          <a:lstStyle>
            <a:lvl1pPr>
              <a:defRPr/>
            </a:lvl1pPr>
          </a:lstStyle>
          <a:p>
            <a:pPr>
              <a:defRPr/>
            </a:pPr>
            <a:endParaRPr lang="en-IE"/>
          </a:p>
        </p:txBody>
      </p:sp>
      <p:sp>
        <p:nvSpPr>
          <p:cNvPr id="8" name="Slide Number Placeholder 5">
            <a:extLst>
              <a:ext uri="{FF2B5EF4-FFF2-40B4-BE49-F238E27FC236}">
                <a16:creationId xmlns:a16="http://schemas.microsoft.com/office/drawing/2014/main" id="{FFDFCAB6-FE8D-3A01-1A32-75B3EF5ECA01}"/>
              </a:ext>
            </a:extLst>
          </p:cNvPr>
          <p:cNvSpPr>
            <a:spLocks noGrp="1"/>
          </p:cNvSpPr>
          <p:nvPr>
            <p:ph type="sldNum" sz="quarter" idx="16"/>
          </p:nvPr>
        </p:nvSpPr>
        <p:spPr/>
        <p:txBody>
          <a:bodyPr/>
          <a:lstStyle>
            <a:lvl1pPr>
              <a:defRPr/>
            </a:lvl1pPr>
          </a:lstStyle>
          <a:p>
            <a:pPr>
              <a:defRPr/>
            </a:pPr>
            <a:fld id="{CFFE7456-79EE-EB4C-9D5A-627F0F954B5E}" type="slidenum">
              <a:rPr lang="en-IE"/>
              <a:pPr>
                <a:defRPr/>
              </a:pPr>
              <a:t>‹N°›</a:t>
            </a:fld>
            <a:endParaRPr lang="en-IE"/>
          </a:p>
        </p:txBody>
      </p:sp>
    </p:spTree>
    <p:extLst>
      <p:ext uri="{BB962C8B-B14F-4D97-AF65-F5344CB8AC3E}">
        <p14:creationId xmlns:p14="http://schemas.microsoft.com/office/powerpoint/2010/main" val="3794063150"/>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rtlCol="0">
            <a:normAutofit/>
          </a:bodyPr>
          <a:lstStyle>
            <a:lvl1pPr>
              <a:defRPr lang="en-US" b="0" dirty="0"/>
            </a:lvl1pPr>
          </a:lstStyle>
          <a:p>
            <a:pPr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rtlCol="0" anchor="b">
            <a:normAutofit/>
          </a:bodyPr>
          <a:lstStyle>
            <a:lvl1pPr>
              <a:buNone/>
              <a:defRPr lang="en-US" sz="2800" b="0" cap="none" dirty="0">
                <a:ln w="3175" cmpd="sng">
                  <a:noFill/>
                </a:ln>
                <a:solidFill>
                  <a:schemeClr val="tx1"/>
                </a:solidFill>
                <a:effectLst/>
              </a:defRPr>
            </a:lvl1pPr>
          </a:lstStyle>
          <a:p>
            <a:pPr lvl="0"/>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D103554-484D-5551-B142-DCF6CF0885CC}"/>
              </a:ext>
            </a:extLst>
          </p:cNvPr>
          <p:cNvSpPr>
            <a:spLocks noGrp="1"/>
          </p:cNvSpPr>
          <p:nvPr>
            <p:ph type="dt" sz="half" idx="14"/>
          </p:nvPr>
        </p:nvSpPr>
        <p:spPr/>
        <p:txBody>
          <a:bodyPr/>
          <a:lstStyle>
            <a:lvl1pPr>
              <a:defRPr/>
            </a:lvl1pPr>
          </a:lstStyle>
          <a:p>
            <a:pPr>
              <a:defRPr/>
            </a:pPr>
            <a:fld id="{44FBEA71-A604-144E-8035-109B459C2944}" type="datetime1">
              <a:rPr lang="en-IE"/>
              <a:pPr>
                <a:defRPr/>
              </a:pPr>
              <a:t>19/10/2026</a:t>
            </a:fld>
            <a:endParaRPr lang="en-IE"/>
          </a:p>
        </p:txBody>
      </p:sp>
      <p:sp>
        <p:nvSpPr>
          <p:cNvPr id="5" name="Footer Placeholder 4">
            <a:extLst>
              <a:ext uri="{FF2B5EF4-FFF2-40B4-BE49-F238E27FC236}">
                <a16:creationId xmlns:a16="http://schemas.microsoft.com/office/drawing/2014/main" id="{854F492C-991B-AE26-08EF-F69067DF2E39}"/>
              </a:ext>
            </a:extLst>
          </p:cNvPr>
          <p:cNvSpPr>
            <a:spLocks noGrp="1"/>
          </p:cNvSpPr>
          <p:nvPr>
            <p:ph type="ftr" sz="quarter" idx="15"/>
          </p:nvPr>
        </p:nvSpPr>
        <p:spPr/>
        <p:txBody>
          <a:bodyPr/>
          <a:lstStyle>
            <a:lvl1pPr>
              <a:defRPr/>
            </a:lvl1pPr>
          </a:lstStyle>
          <a:p>
            <a:pPr>
              <a:defRPr/>
            </a:pPr>
            <a:endParaRPr lang="en-IE"/>
          </a:p>
        </p:txBody>
      </p:sp>
      <p:sp>
        <p:nvSpPr>
          <p:cNvPr id="6" name="Slide Number Placeholder 5">
            <a:extLst>
              <a:ext uri="{FF2B5EF4-FFF2-40B4-BE49-F238E27FC236}">
                <a16:creationId xmlns:a16="http://schemas.microsoft.com/office/drawing/2014/main" id="{B5FDE460-B4A9-3CAC-2EA8-CFCEE4239245}"/>
              </a:ext>
            </a:extLst>
          </p:cNvPr>
          <p:cNvSpPr>
            <a:spLocks noGrp="1"/>
          </p:cNvSpPr>
          <p:nvPr>
            <p:ph type="sldNum" sz="quarter" idx="16"/>
          </p:nvPr>
        </p:nvSpPr>
        <p:spPr/>
        <p:txBody>
          <a:bodyPr/>
          <a:lstStyle>
            <a:lvl1pPr>
              <a:defRPr/>
            </a:lvl1pPr>
          </a:lstStyle>
          <a:p>
            <a:pPr>
              <a:defRPr/>
            </a:pPr>
            <a:fld id="{721A8DF8-84AB-6A4A-A6FC-F3FB8E470DEF}" type="slidenum">
              <a:rPr lang="en-IE"/>
              <a:pPr>
                <a:defRPr/>
              </a:pPr>
              <a:t>‹N°›</a:t>
            </a:fld>
            <a:endParaRPr lang="en-IE"/>
          </a:p>
        </p:txBody>
      </p:sp>
    </p:spTree>
    <p:extLst>
      <p:ext uri="{BB962C8B-B14F-4D97-AF65-F5344CB8AC3E}">
        <p14:creationId xmlns:p14="http://schemas.microsoft.com/office/powerpoint/2010/main" val="2885674845"/>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AAB4BD3-FD55-DCAF-6E8B-40A65FA3E1D6}"/>
              </a:ext>
            </a:extLst>
          </p:cNvPr>
          <p:cNvSpPr>
            <a:spLocks noGrp="1"/>
          </p:cNvSpPr>
          <p:nvPr>
            <p:ph type="dt" sz="half" idx="10"/>
          </p:nvPr>
        </p:nvSpPr>
        <p:spPr/>
        <p:txBody>
          <a:bodyPr/>
          <a:lstStyle>
            <a:lvl1pPr>
              <a:defRPr/>
            </a:lvl1pPr>
          </a:lstStyle>
          <a:p>
            <a:pPr>
              <a:defRPr/>
            </a:pPr>
            <a:fld id="{A8699AC5-A67F-B745-8B63-561F22B7CAD2}" type="datetime1">
              <a:rPr lang="en-IE"/>
              <a:pPr>
                <a:defRPr/>
              </a:pPr>
              <a:t>19/10/2026</a:t>
            </a:fld>
            <a:endParaRPr lang="en-IE"/>
          </a:p>
        </p:txBody>
      </p:sp>
      <p:sp>
        <p:nvSpPr>
          <p:cNvPr id="5" name="Footer Placeholder 4">
            <a:extLst>
              <a:ext uri="{FF2B5EF4-FFF2-40B4-BE49-F238E27FC236}">
                <a16:creationId xmlns:a16="http://schemas.microsoft.com/office/drawing/2014/main" id="{FCFC1B40-AF15-0855-7C66-7BEEE3FAF623}"/>
              </a:ext>
            </a:extLst>
          </p:cNvPr>
          <p:cNvSpPr>
            <a:spLocks noGrp="1"/>
          </p:cNvSpPr>
          <p:nvPr>
            <p:ph type="ftr" sz="quarter" idx="11"/>
          </p:nvPr>
        </p:nvSpPr>
        <p:spPr/>
        <p:txBody>
          <a:bodyPr/>
          <a:lstStyle>
            <a:lvl1pPr>
              <a:defRPr/>
            </a:lvl1pPr>
          </a:lstStyle>
          <a:p>
            <a:pPr>
              <a:defRPr/>
            </a:pPr>
            <a:endParaRPr lang="en-IE"/>
          </a:p>
        </p:txBody>
      </p:sp>
      <p:sp>
        <p:nvSpPr>
          <p:cNvPr id="6" name="Slide Number Placeholder 5">
            <a:extLst>
              <a:ext uri="{FF2B5EF4-FFF2-40B4-BE49-F238E27FC236}">
                <a16:creationId xmlns:a16="http://schemas.microsoft.com/office/drawing/2014/main" id="{5349D88F-E5BB-B1CE-EDFA-9E71A76C0E1B}"/>
              </a:ext>
            </a:extLst>
          </p:cNvPr>
          <p:cNvSpPr>
            <a:spLocks noGrp="1"/>
          </p:cNvSpPr>
          <p:nvPr>
            <p:ph type="sldNum" sz="quarter" idx="12"/>
          </p:nvPr>
        </p:nvSpPr>
        <p:spPr/>
        <p:txBody>
          <a:bodyPr/>
          <a:lstStyle>
            <a:lvl1pPr>
              <a:defRPr/>
            </a:lvl1pPr>
          </a:lstStyle>
          <a:p>
            <a:pPr>
              <a:defRPr/>
            </a:pPr>
            <a:fld id="{386CDF21-09E6-B149-B9D0-9CBCB3368A07}" type="slidenum">
              <a:rPr lang="en-IE"/>
              <a:pPr>
                <a:defRPr/>
              </a:pPr>
              <a:t>‹N°›</a:t>
            </a:fld>
            <a:endParaRPr lang="en-IE"/>
          </a:p>
        </p:txBody>
      </p:sp>
    </p:spTree>
    <p:extLst>
      <p:ext uri="{BB962C8B-B14F-4D97-AF65-F5344CB8AC3E}">
        <p14:creationId xmlns:p14="http://schemas.microsoft.com/office/powerpoint/2010/main" val="12290754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60FBE90-69FA-4F2E-C679-5C2BAB264528}"/>
              </a:ext>
            </a:extLst>
          </p:cNvPr>
          <p:cNvSpPr>
            <a:spLocks noGrp="1"/>
          </p:cNvSpPr>
          <p:nvPr>
            <p:ph type="dt" sz="half" idx="10"/>
          </p:nvPr>
        </p:nvSpPr>
        <p:spPr/>
        <p:txBody>
          <a:bodyPr/>
          <a:lstStyle>
            <a:lvl1pPr>
              <a:defRPr/>
            </a:lvl1pPr>
          </a:lstStyle>
          <a:p>
            <a:pPr>
              <a:defRPr/>
            </a:pPr>
            <a:fld id="{7A691DD4-4EF6-CF41-8CB1-43105C7747A8}" type="datetime1">
              <a:rPr lang="en-IE"/>
              <a:pPr>
                <a:defRPr/>
              </a:pPr>
              <a:t>19/10/2026</a:t>
            </a:fld>
            <a:endParaRPr lang="en-IE"/>
          </a:p>
        </p:txBody>
      </p:sp>
      <p:sp>
        <p:nvSpPr>
          <p:cNvPr id="5" name="Footer Placeholder 4">
            <a:extLst>
              <a:ext uri="{FF2B5EF4-FFF2-40B4-BE49-F238E27FC236}">
                <a16:creationId xmlns:a16="http://schemas.microsoft.com/office/drawing/2014/main" id="{07046AD3-6498-DE79-152B-F5351EB6017C}"/>
              </a:ext>
            </a:extLst>
          </p:cNvPr>
          <p:cNvSpPr>
            <a:spLocks noGrp="1"/>
          </p:cNvSpPr>
          <p:nvPr>
            <p:ph type="ftr" sz="quarter" idx="11"/>
          </p:nvPr>
        </p:nvSpPr>
        <p:spPr/>
        <p:txBody>
          <a:bodyPr/>
          <a:lstStyle>
            <a:lvl1pPr>
              <a:defRPr/>
            </a:lvl1pPr>
          </a:lstStyle>
          <a:p>
            <a:pPr>
              <a:defRPr/>
            </a:pPr>
            <a:endParaRPr lang="en-IE"/>
          </a:p>
        </p:txBody>
      </p:sp>
      <p:sp>
        <p:nvSpPr>
          <p:cNvPr id="6" name="Slide Number Placeholder 5">
            <a:extLst>
              <a:ext uri="{FF2B5EF4-FFF2-40B4-BE49-F238E27FC236}">
                <a16:creationId xmlns:a16="http://schemas.microsoft.com/office/drawing/2014/main" id="{9CC287B4-DAED-3427-5FD9-0DF87AA04C2A}"/>
              </a:ext>
            </a:extLst>
          </p:cNvPr>
          <p:cNvSpPr>
            <a:spLocks noGrp="1"/>
          </p:cNvSpPr>
          <p:nvPr>
            <p:ph type="sldNum" sz="quarter" idx="12"/>
          </p:nvPr>
        </p:nvSpPr>
        <p:spPr/>
        <p:txBody>
          <a:bodyPr/>
          <a:lstStyle>
            <a:lvl1pPr>
              <a:defRPr/>
            </a:lvl1pPr>
          </a:lstStyle>
          <a:p>
            <a:pPr>
              <a:defRPr/>
            </a:pPr>
            <a:fld id="{D7E8E437-619A-7147-AE0E-9CBAA8354D13}" type="slidenum">
              <a:rPr lang="en-IE"/>
              <a:pPr>
                <a:defRPr/>
              </a:pPr>
              <a:t>‹N°›</a:t>
            </a:fld>
            <a:endParaRPr lang="en-IE"/>
          </a:p>
        </p:txBody>
      </p:sp>
    </p:spTree>
    <p:extLst>
      <p:ext uri="{BB962C8B-B14F-4D97-AF65-F5344CB8AC3E}">
        <p14:creationId xmlns:p14="http://schemas.microsoft.com/office/powerpoint/2010/main" val="31738488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8A0A5A83-2C36-00CF-BA21-E578CB804DFF}"/>
              </a:ext>
            </a:extLst>
          </p:cNvPr>
          <p:cNvSpPr/>
          <p:nvPr/>
        </p:nvSpPr>
        <p:spPr>
          <a:xfrm>
            <a:off x="0" y="4664075"/>
            <a:ext cx="12199938"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grpSp>
        <p:nvGrpSpPr>
          <p:cNvPr id="3" name="Group 15">
            <a:extLst>
              <a:ext uri="{FF2B5EF4-FFF2-40B4-BE49-F238E27FC236}">
                <a16:creationId xmlns:a16="http://schemas.microsoft.com/office/drawing/2014/main" id="{0C8E41C2-EF40-4D0F-5FE7-EBAA58F8F26F}"/>
              </a:ext>
            </a:extLst>
          </p:cNvPr>
          <p:cNvGrpSpPr>
            <a:grpSpLocks/>
          </p:cNvGrpSpPr>
          <p:nvPr/>
        </p:nvGrpSpPr>
        <p:grpSpPr bwMode="auto">
          <a:xfrm>
            <a:off x="-4763" y="4953000"/>
            <a:ext cx="12196763" cy="1911350"/>
            <a:chOff x="-3765" y="4832896"/>
            <a:chExt cx="9147765" cy="2032192"/>
          </a:xfrm>
        </p:grpSpPr>
        <p:sp>
          <p:nvSpPr>
            <p:cNvPr id="4" name="Freeform 15">
              <a:extLst>
                <a:ext uri="{FF2B5EF4-FFF2-40B4-BE49-F238E27FC236}">
                  <a16:creationId xmlns:a16="http://schemas.microsoft.com/office/drawing/2014/main" id="{87EB1151-852A-CBE5-3438-764BFC5E8E34}"/>
                </a:ext>
              </a:extLst>
            </p:cNvPr>
            <p:cNvSpPr>
              <a:spLocks/>
            </p:cNvSpPr>
            <p:nvPr/>
          </p:nvSpPr>
          <p:spPr bwMode="auto">
            <a:xfrm>
              <a:off x="1686959" y="4832896"/>
              <a:ext cx="7457041"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solidFill>
                  <a:prstClr val="black"/>
                </a:solidFill>
                <a:latin typeface="+mn-lt"/>
                <a:cs typeface="Arial" charset="0"/>
              </a:endParaRPr>
            </a:p>
          </p:txBody>
        </p:sp>
        <p:sp>
          <p:nvSpPr>
            <p:cNvPr id="5" name="Freeform 18">
              <a:extLst>
                <a:ext uri="{FF2B5EF4-FFF2-40B4-BE49-F238E27FC236}">
                  <a16:creationId xmlns:a16="http://schemas.microsoft.com/office/drawing/2014/main" id="{D9184C8B-F22C-4A57-0EDF-46E26FB36C87}"/>
                </a:ext>
              </a:extLst>
            </p:cNvPr>
            <p:cNvSpPr>
              <a:spLocks/>
            </p:cNvSpPr>
            <p:nvPr/>
          </p:nvSpPr>
          <p:spPr bwMode="auto">
            <a:xfrm>
              <a:off x="35443" y="5135526"/>
              <a:ext cx="9108557" cy="838200"/>
            </a:xfrm>
            <a:custGeom>
              <a:avLst/>
              <a:gdLst>
                <a:gd name="T0" fmla="*/ 0 w 5760"/>
                <a:gd name="T1" fmla="*/ 0 h 528"/>
                <a:gd name="T2" fmla="*/ 2147483646 w 5760"/>
                <a:gd name="T3" fmla="*/ 0 h 528"/>
                <a:gd name="T4" fmla="*/ 2147483646 w 5760"/>
                <a:gd name="T5" fmla="*/ 2147483646 h 528"/>
                <a:gd name="T6" fmla="*/ 2147483646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fr-FR"/>
            </a:p>
          </p:txBody>
        </p:sp>
        <p:sp>
          <p:nvSpPr>
            <p:cNvPr id="6" name="Freeform 18">
              <a:extLst>
                <a:ext uri="{FF2B5EF4-FFF2-40B4-BE49-F238E27FC236}">
                  <a16:creationId xmlns:a16="http://schemas.microsoft.com/office/drawing/2014/main" id="{D95BDFFA-6B39-8143-2129-CC45C1989164}"/>
                </a:ext>
              </a:extLst>
            </p:cNvPr>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cxnSp>
          <p:nvCxnSpPr>
            <p:cNvPr id="7" name="Straight Connector 6">
              <a:extLst>
                <a:ext uri="{FF2B5EF4-FFF2-40B4-BE49-F238E27FC236}">
                  <a16:creationId xmlns:a16="http://schemas.microsoft.com/office/drawing/2014/main" id="{86F1A200-F106-4A55-445A-126C31B55858}"/>
                </a:ext>
              </a:extLst>
            </p:cNvPr>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914400" y="1752602"/>
            <a:ext cx="103632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a:t>Click to edit Master title style</a:t>
            </a:r>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8" name="Date Placeholder 29">
            <a:extLst>
              <a:ext uri="{FF2B5EF4-FFF2-40B4-BE49-F238E27FC236}">
                <a16:creationId xmlns:a16="http://schemas.microsoft.com/office/drawing/2014/main" id="{FE3F2395-735F-D5B5-0A47-F761738D766C}"/>
              </a:ext>
            </a:extLst>
          </p:cNvPr>
          <p:cNvSpPr>
            <a:spLocks noGrp="1"/>
          </p:cNvSpPr>
          <p:nvPr>
            <p:ph type="dt" sz="half" idx="10"/>
          </p:nvPr>
        </p:nvSpPr>
        <p:spPr/>
        <p:txBody>
          <a:bodyPr/>
          <a:lstStyle>
            <a:lvl1pPr fontAlgn="auto">
              <a:spcBef>
                <a:spcPts val="0"/>
              </a:spcBef>
              <a:spcAft>
                <a:spcPts val="0"/>
              </a:spcAft>
              <a:defRPr>
                <a:solidFill>
                  <a:srgbClr val="FFFFFF"/>
                </a:solidFill>
                <a:cs typeface="+mn-cs"/>
              </a:defRPr>
            </a:lvl1pPr>
            <a:extLst/>
          </a:lstStyle>
          <a:p>
            <a:pPr>
              <a:defRPr/>
            </a:pPr>
            <a:r>
              <a:rPr lang="en-US"/>
              <a:t>19/01/2012</a:t>
            </a:r>
          </a:p>
        </p:txBody>
      </p:sp>
      <p:sp>
        <p:nvSpPr>
          <p:cNvPr id="10" name="Footer Placeholder 18">
            <a:extLst>
              <a:ext uri="{FF2B5EF4-FFF2-40B4-BE49-F238E27FC236}">
                <a16:creationId xmlns:a16="http://schemas.microsoft.com/office/drawing/2014/main" id="{1917F481-E3E6-6F5A-A0C8-282E324EDE26}"/>
              </a:ext>
            </a:extLst>
          </p:cNvPr>
          <p:cNvSpPr>
            <a:spLocks noGrp="1"/>
          </p:cNvSpPr>
          <p:nvPr>
            <p:ph type="ftr" sz="quarter" idx="11"/>
          </p:nvPr>
        </p:nvSpPr>
        <p:spPr/>
        <p:txBody>
          <a:bodyPr/>
          <a:lstStyle>
            <a:lvl1pPr fontAlgn="auto">
              <a:spcBef>
                <a:spcPts val="0"/>
              </a:spcBef>
              <a:spcAft>
                <a:spcPts val="0"/>
              </a:spcAft>
              <a:defRPr>
                <a:solidFill>
                  <a:srgbClr val="2DA2BF">
                    <a:tint val="20000"/>
                  </a:srgbClr>
                </a:solidFill>
                <a:cs typeface="+mn-cs"/>
              </a:defRPr>
            </a:lvl1pPr>
            <a:extLst/>
          </a:lstStyle>
          <a:p>
            <a:pPr>
              <a:defRPr/>
            </a:pPr>
            <a:endParaRPr lang="en-IE"/>
          </a:p>
        </p:txBody>
      </p:sp>
      <p:sp>
        <p:nvSpPr>
          <p:cNvPr id="11" name="Slide Number Placeholder 26">
            <a:extLst>
              <a:ext uri="{FF2B5EF4-FFF2-40B4-BE49-F238E27FC236}">
                <a16:creationId xmlns:a16="http://schemas.microsoft.com/office/drawing/2014/main" id="{4496F06F-1B8E-2882-7CED-9E4C4A280305}"/>
              </a:ext>
            </a:extLst>
          </p:cNvPr>
          <p:cNvSpPr>
            <a:spLocks noGrp="1"/>
          </p:cNvSpPr>
          <p:nvPr>
            <p:ph type="sldNum" sz="quarter" idx="12"/>
          </p:nvPr>
        </p:nvSpPr>
        <p:spPr/>
        <p:txBody>
          <a:bodyPr/>
          <a:lstStyle>
            <a:lvl1pPr>
              <a:defRPr>
                <a:solidFill>
                  <a:srgbClr val="FFFFFF"/>
                </a:solidFill>
              </a:defRPr>
            </a:lvl1pPr>
          </a:lstStyle>
          <a:p>
            <a:pPr>
              <a:defRPr/>
            </a:pPr>
            <a:fld id="{236B5D5B-B012-3141-925B-33D453F9991F}" type="slidenum">
              <a:rPr lang="en-IE" altLang="en-US"/>
              <a:pPr>
                <a:defRPr/>
              </a:pPr>
              <a:t>‹N°›</a:t>
            </a:fld>
            <a:endParaRPr lang="en-IE" altLang="en-US"/>
          </a:p>
        </p:txBody>
      </p:sp>
    </p:spTree>
    <p:extLst>
      <p:ext uri="{BB962C8B-B14F-4D97-AF65-F5344CB8AC3E}">
        <p14:creationId xmlns:p14="http://schemas.microsoft.com/office/powerpoint/2010/main" val="25616317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rtlCol="0"/>
          <a:lstStyle/>
          <a:p>
            <a:r>
              <a:rPr lang="en-US"/>
              <a:t>Click to edit Master title style</a:t>
            </a:r>
          </a:p>
        </p:txBody>
      </p:sp>
      <p:sp>
        <p:nvSpPr>
          <p:cNvPr id="2" name="Date Placeholder 3">
            <a:extLst>
              <a:ext uri="{FF2B5EF4-FFF2-40B4-BE49-F238E27FC236}">
                <a16:creationId xmlns:a16="http://schemas.microsoft.com/office/drawing/2014/main" id="{BBA32366-22C4-F550-077D-9A81125547C6}"/>
              </a:ext>
            </a:extLst>
          </p:cNvPr>
          <p:cNvSpPr>
            <a:spLocks noGrp="1"/>
          </p:cNvSpPr>
          <p:nvPr>
            <p:ph type="dt" sz="half" idx="10"/>
          </p:nvPr>
        </p:nvSpPr>
        <p:spPr/>
        <p:txBody>
          <a:bodyPr/>
          <a:lstStyle>
            <a:lvl1pPr fontAlgn="auto">
              <a:spcBef>
                <a:spcPts val="0"/>
              </a:spcBef>
              <a:spcAft>
                <a:spcPts val="0"/>
              </a:spcAft>
              <a:defRPr>
                <a:cs typeface="+mn-cs"/>
              </a:defRPr>
            </a:lvl1pPr>
            <a:extLst/>
          </a:lstStyle>
          <a:p>
            <a:pPr>
              <a:defRPr/>
            </a:pPr>
            <a:r>
              <a:rPr lang="en-US"/>
              <a:t>19/01/2012</a:t>
            </a:r>
          </a:p>
        </p:txBody>
      </p:sp>
      <p:sp>
        <p:nvSpPr>
          <p:cNvPr id="4" name="Footer Placeholder 4">
            <a:extLst>
              <a:ext uri="{FF2B5EF4-FFF2-40B4-BE49-F238E27FC236}">
                <a16:creationId xmlns:a16="http://schemas.microsoft.com/office/drawing/2014/main" id="{5954ADCC-996F-BED0-63F1-C905DF9B7BAC}"/>
              </a:ext>
            </a:extLst>
          </p:cNvPr>
          <p:cNvSpPr>
            <a:spLocks noGrp="1"/>
          </p:cNvSpPr>
          <p:nvPr>
            <p:ph type="ftr" sz="quarter" idx="11"/>
          </p:nvPr>
        </p:nvSpPr>
        <p:spPr/>
        <p:txBody>
          <a:bodyPr/>
          <a:lstStyle>
            <a:lvl1pPr fontAlgn="auto">
              <a:spcBef>
                <a:spcPts val="0"/>
              </a:spcBef>
              <a:spcAft>
                <a:spcPts val="0"/>
              </a:spcAft>
              <a:defRPr>
                <a:cs typeface="+mn-cs"/>
              </a:defRPr>
            </a:lvl1pPr>
            <a:extLst/>
          </a:lstStyle>
          <a:p>
            <a:pPr>
              <a:defRPr/>
            </a:pPr>
            <a:endParaRPr lang="en-IE"/>
          </a:p>
        </p:txBody>
      </p:sp>
      <p:sp>
        <p:nvSpPr>
          <p:cNvPr id="5" name="Slide Number Placeholder 5">
            <a:extLst>
              <a:ext uri="{FF2B5EF4-FFF2-40B4-BE49-F238E27FC236}">
                <a16:creationId xmlns:a16="http://schemas.microsoft.com/office/drawing/2014/main" id="{2091CE73-564F-6778-D15A-3541FFDD172C}"/>
              </a:ext>
            </a:extLst>
          </p:cNvPr>
          <p:cNvSpPr>
            <a:spLocks noGrp="1"/>
          </p:cNvSpPr>
          <p:nvPr>
            <p:ph type="sldNum" sz="quarter" idx="12"/>
          </p:nvPr>
        </p:nvSpPr>
        <p:spPr/>
        <p:txBody>
          <a:bodyPr/>
          <a:lstStyle>
            <a:lvl1pPr>
              <a:defRPr/>
            </a:lvl1pPr>
          </a:lstStyle>
          <a:p>
            <a:pPr>
              <a:defRPr/>
            </a:pPr>
            <a:fld id="{3FCE12B7-1CEB-A449-96F8-447E34386EAC}" type="slidenum">
              <a:rPr lang="en-IE" altLang="en-US"/>
              <a:pPr>
                <a:defRPr/>
              </a:pPr>
              <a:t>‹N°›</a:t>
            </a:fld>
            <a:endParaRPr lang="en-IE" altLang="en-US"/>
          </a:p>
        </p:txBody>
      </p:sp>
    </p:spTree>
    <p:extLst>
      <p:ext uri="{BB962C8B-B14F-4D97-AF65-F5344CB8AC3E}">
        <p14:creationId xmlns:p14="http://schemas.microsoft.com/office/powerpoint/2010/main" val="6421600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Chevron 10">
            <a:extLst>
              <a:ext uri="{FF2B5EF4-FFF2-40B4-BE49-F238E27FC236}">
                <a16:creationId xmlns:a16="http://schemas.microsoft.com/office/drawing/2014/main" id="{8A1EBE15-20F3-55C7-8704-F450D157EE58}"/>
              </a:ext>
            </a:extLst>
          </p:cNvPr>
          <p:cNvSpPr/>
          <p:nvPr/>
        </p:nvSpPr>
        <p:spPr>
          <a:xfrm>
            <a:off x="4849813" y="3005138"/>
            <a:ext cx="242887"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endParaRPr lang="en-US">
              <a:solidFill>
                <a:prstClr val="white"/>
              </a:solidFill>
            </a:endParaRPr>
          </a:p>
        </p:txBody>
      </p:sp>
      <p:sp>
        <p:nvSpPr>
          <p:cNvPr id="5" name="Chevron 11">
            <a:extLst>
              <a:ext uri="{FF2B5EF4-FFF2-40B4-BE49-F238E27FC236}">
                <a16:creationId xmlns:a16="http://schemas.microsoft.com/office/drawing/2014/main" id="{E7D53A61-3B75-55E3-0448-8569A414060E}"/>
              </a:ext>
            </a:extLst>
          </p:cNvPr>
          <p:cNvSpPr/>
          <p:nvPr/>
        </p:nvSpPr>
        <p:spPr>
          <a:xfrm>
            <a:off x="4598988" y="3005138"/>
            <a:ext cx="2460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963168" y="1059712"/>
            <a:ext cx="103632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a:t>Click to edit Master title style</a:t>
            </a:r>
          </a:p>
        </p:txBody>
      </p:sp>
      <p:sp>
        <p:nvSpPr>
          <p:cNvPr id="3" name="Text Placeholder 2"/>
          <p:cNvSpPr>
            <a:spLocks noGrp="1"/>
          </p:cNvSpPr>
          <p:nvPr>
            <p:ph type="body" idx="1"/>
          </p:nvPr>
        </p:nvSpPr>
        <p:spPr>
          <a:xfrm>
            <a:off x="5230284" y="2931712"/>
            <a:ext cx="6096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6" name="Date Placeholder 3">
            <a:extLst>
              <a:ext uri="{FF2B5EF4-FFF2-40B4-BE49-F238E27FC236}">
                <a16:creationId xmlns:a16="http://schemas.microsoft.com/office/drawing/2014/main" id="{65E22116-BC0E-CC80-18B8-8FE2767A249E}"/>
              </a:ext>
            </a:extLst>
          </p:cNvPr>
          <p:cNvSpPr>
            <a:spLocks noGrp="1"/>
          </p:cNvSpPr>
          <p:nvPr>
            <p:ph type="dt" sz="half" idx="10"/>
          </p:nvPr>
        </p:nvSpPr>
        <p:spPr/>
        <p:txBody>
          <a:bodyPr/>
          <a:lstStyle>
            <a:lvl1pPr fontAlgn="auto">
              <a:spcBef>
                <a:spcPts val="0"/>
              </a:spcBef>
              <a:spcAft>
                <a:spcPts val="0"/>
              </a:spcAft>
              <a:defRPr>
                <a:solidFill>
                  <a:prstClr val="white"/>
                </a:solidFill>
                <a:cs typeface="+mn-cs"/>
              </a:defRPr>
            </a:lvl1pPr>
            <a:extLst/>
          </a:lstStyle>
          <a:p>
            <a:pPr>
              <a:defRPr/>
            </a:pPr>
            <a:r>
              <a:rPr lang="en-US"/>
              <a:t>19/01/2012</a:t>
            </a:r>
          </a:p>
        </p:txBody>
      </p:sp>
      <p:sp>
        <p:nvSpPr>
          <p:cNvPr id="7" name="Footer Placeholder 4">
            <a:extLst>
              <a:ext uri="{FF2B5EF4-FFF2-40B4-BE49-F238E27FC236}">
                <a16:creationId xmlns:a16="http://schemas.microsoft.com/office/drawing/2014/main" id="{8F011262-31AB-65EF-0630-0A0D94008EF1}"/>
              </a:ext>
            </a:extLst>
          </p:cNvPr>
          <p:cNvSpPr>
            <a:spLocks noGrp="1"/>
          </p:cNvSpPr>
          <p:nvPr>
            <p:ph type="ftr" sz="quarter" idx="11"/>
          </p:nvPr>
        </p:nvSpPr>
        <p:spPr/>
        <p:txBody>
          <a:bodyPr/>
          <a:lstStyle>
            <a:lvl1pPr fontAlgn="auto">
              <a:spcBef>
                <a:spcPts val="0"/>
              </a:spcBef>
              <a:spcAft>
                <a:spcPts val="0"/>
              </a:spcAft>
              <a:defRPr>
                <a:solidFill>
                  <a:prstClr val="white"/>
                </a:solidFill>
                <a:cs typeface="+mn-cs"/>
              </a:defRPr>
            </a:lvl1pPr>
            <a:extLst/>
          </a:lstStyle>
          <a:p>
            <a:pPr>
              <a:defRPr/>
            </a:pPr>
            <a:endParaRPr lang="en-IE"/>
          </a:p>
        </p:txBody>
      </p:sp>
      <p:sp>
        <p:nvSpPr>
          <p:cNvPr id="8" name="Slide Number Placeholder 5">
            <a:extLst>
              <a:ext uri="{FF2B5EF4-FFF2-40B4-BE49-F238E27FC236}">
                <a16:creationId xmlns:a16="http://schemas.microsoft.com/office/drawing/2014/main" id="{14E2E7BB-B4BE-C040-8EAE-A7202F22485C}"/>
              </a:ext>
            </a:extLst>
          </p:cNvPr>
          <p:cNvSpPr>
            <a:spLocks noGrp="1"/>
          </p:cNvSpPr>
          <p:nvPr>
            <p:ph type="sldNum" sz="quarter" idx="12"/>
          </p:nvPr>
        </p:nvSpPr>
        <p:spPr/>
        <p:txBody>
          <a:bodyPr/>
          <a:lstStyle>
            <a:lvl1pPr>
              <a:defRPr>
                <a:solidFill>
                  <a:srgbClr val="FFFFFF"/>
                </a:solidFill>
              </a:defRPr>
            </a:lvl1pPr>
          </a:lstStyle>
          <a:p>
            <a:pPr>
              <a:defRPr/>
            </a:pPr>
            <a:fld id="{873DA534-ADEF-3A4B-AF61-B16156D70FC7}" type="slidenum">
              <a:rPr lang="en-IE" altLang="en-US"/>
              <a:pPr>
                <a:defRPr/>
              </a:pPr>
              <a:t>‹N°›</a:t>
            </a:fld>
            <a:endParaRPr lang="en-IE" altLang="en-US"/>
          </a:p>
        </p:txBody>
      </p:sp>
    </p:spTree>
    <p:extLst>
      <p:ext uri="{BB962C8B-B14F-4D97-AF65-F5344CB8AC3E}">
        <p14:creationId xmlns:p14="http://schemas.microsoft.com/office/powerpoint/2010/main" val="9174275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p:cNvSpPr>
            <a:spLocks noGrp="1"/>
          </p:cNvSpPr>
          <p:nvPr>
            <p:ph type="title"/>
          </p:nvPr>
        </p:nvSpPr>
        <p:spPr/>
        <p:txBody>
          <a:bodyPr rtlCol="0"/>
          <a:lstStyle/>
          <a:p>
            <a:r>
              <a:rPr lang="en-US"/>
              <a:t>Click to edit Master title style</a:t>
            </a:r>
          </a:p>
        </p:txBody>
      </p:sp>
      <p:sp>
        <p:nvSpPr>
          <p:cNvPr id="2" name="Date Placeholder 4">
            <a:extLst>
              <a:ext uri="{FF2B5EF4-FFF2-40B4-BE49-F238E27FC236}">
                <a16:creationId xmlns:a16="http://schemas.microsoft.com/office/drawing/2014/main" id="{90AD3D3B-6D96-F0C2-4A3B-09D01BBC2D0E}"/>
              </a:ext>
            </a:extLst>
          </p:cNvPr>
          <p:cNvSpPr>
            <a:spLocks noGrp="1"/>
          </p:cNvSpPr>
          <p:nvPr>
            <p:ph type="dt" sz="half" idx="10"/>
          </p:nvPr>
        </p:nvSpPr>
        <p:spPr/>
        <p:txBody>
          <a:bodyPr/>
          <a:lstStyle>
            <a:lvl1pPr fontAlgn="auto">
              <a:spcBef>
                <a:spcPts val="0"/>
              </a:spcBef>
              <a:spcAft>
                <a:spcPts val="0"/>
              </a:spcAft>
              <a:defRPr>
                <a:solidFill>
                  <a:prstClr val="white"/>
                </a:solidFill>
                <a:cs typeface="+mn-cs"/>
              </a:defRPr>
            </a:lvl1pPr>
            <a:extLst/>
          </a:lstStyle>
          <a:p>
            <a:pPr>
              <a:defRPr/>
            </a:pPr>
            <a:r>
              <a:rPr lang="en-US"/>
              <a:t>19/01/2012</a:t>
            </a:r>
          </a:p>
        </p:txBody>
      </p:sp>
      <p:sp>
        <p:nvSpPr>
          <p:cNvPr id="5" name="Footer Placeholder 5">
            <a:extLst>
              <a:ext uri="{FF2B5EF4-FFF2-40B4-BE49-F238E27FC236}">
                <a16:creationId xmlns:a16="http://schemas.microsoft.com/office/drawing/2014/main" id="{D519A96B-DF0A-676D-5715-44932622FA4B}"/>
              </a:ext>
            </a:extLst>
          </p:cNvPr>
          <p:cNvSpPr>
            <a:spLocks noGrp="1"/>
          </p:cNvSpPr>
          <p:nvPr>
            <p:ph type="ftr" sz="quarter" idx="11"/>
          </p:nvPr>
        </p:nvSpPr>
        <p:spPr/>
        <p:txBody>
          <a:bodyPr/>
          <a:lstStyle>
            <a:lvl1pPr fontAlgn="auto">
              <a:spcBef>
                <a:spcPts val="0"/>
              </a:spcBef>
              <a:spcAft>
                <a:spcPts val="0"/>
              </a:spcAft>
              <a:defRPr>
                <a:solidFill>
                  <a:prstClr val="white"/>
                </a:solidFill>
                <a:cs typeface="+mn-cs"/>
              </a:defRPr>
            </a:lvl1pPr>
            <a:extLst/>
          </a:lstStyle>
          <a:p>
            <a:pPr>
              <a:defRPr/>
            </a:pPr>
            <a:endParaRPr lang="en-IE"/>
          </a:p>
        </p:txBody>
      </p:sp>
      <p:sp>
        <p:nvSpPr>
          <p:cNvPr id="6" name="Slide Number Placeholder 6">
            <a:extLst>
              <a:ext uri="{FF2B5EF4-FFF2-40B4-BE49-F238E27FC236}">
                <a16:creationId xmlns:a16="http://schemas.microsoft.com/office/drawing/2014/main" id="{5B56C499-365F-C988-2D82-65AAACE7CEAC}"/>
              </a:ext>
            </a:extLst>
          </p:cNvPr>
          <p:cNvSpPr>
            <a:spLocks noGrp="1"/>
          </p:cNvSpPr>
          <p:nvPr>
            <p:ph type="sldNum" sz="quarter" idx="12"/>
          </p:nvPr>
        </p:nvSpPr>
        <p:spPr/>
        <p:txBody>
          <a:bodyPr/>
          <a:lstStyle>
            <a:lvl1pPr>
              <a:defRPr>
                <a:solidFill>
                  <a:srgbClr val="FFFFFF"/>
                </a:solidFill>
              </a:defRPr>
            </a:lvl1pPr>
          </a:lstStyle>
          <a:p>
            <a:pPr>
              <a:defRPr/>
            </a:pPr>
            <a:fld id="{099D4F70-0275-DC45-A9FF-645AB095F1EC}" type="slidenum">
              <a:rPr lang="en-IE" altLang="en-US"/>
              <a:pPr>
                <a:defRPr/>
              </a:pPr>
              <a:t>‹N°›</a:t>
            </a:fld>
            <a:endParaRPr lang="en-IE" altLang="en-US"/>
          </a:p>
        </p:txBody>
      </p:sp>
    </p:spTree>
    <p:extLst>
      <p:ext uri="{BB962C8B-B14F-4D97-AF65-F5344CB8AC3E}">
        <p14:creationId xmlns:p14="http://schemas.microsoft.com/office/powerpoint/2010/main" val="20116265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B5BFE98-5C36-1F58-1C90-30E4EC61933D}"/>
              </a:ext>
            </a:extLst>
          </p:cNvPr>
          <p:cNvSpPr>
            <a:spLocks noGrp="1"/>
          </p:cNvSpPr>
          <p:nvPr>
            <p:ph type="dt" sz="half" idx="10"/>
          </p:nvPr>
        </p:nvSpPr>
        <p:spPr/>
        <p:txBody>
          <a:bodyPr/>
          <a:lstStyle>
            <a:lvl1pPr fontAlgn="auto">
              <a:spcBef>
                <a:spcPts val="0"/>
              </a:spcBef>
              <a:spcAft>
                <a:spcPts val="0"/>
              </a:spcAft>
              <a:defRPr>
                <a:cs typeface="+mn-cs"/>
              </a:defRPr>
            </a:lvl1pPr>
            <a:extLst/>
          </a:lstStyle>
          <a:p>
            <a:pPr>
              <a:defRPr/>
            </a:pPr>
            <a:r>
              <a:rPr lang="en-US"/>
              <a:t>19/01/2012</a:t>
            </a:r>
          </a:p>
        </p:txBody>
      </p:sp>
      <p:sp>
        <p:nvSpPr>
          <p:cNvPr id="8" name="Footer Placeholder 7">
            <a:extLst>
              <a:ext uri="{FF2B5EF4-FFF2-40B4-BE49-F238E27FC236}">
                <a16:creationId xmlns:a16="http://schemas.microsoft.com/office/drawing/2014/main" id="{C5DC5EC7-2B9E-2430-1056-67DCB8F9244E}"/>
              </a:ext>
            </a:extLst>
          </p:cNvPr>
          <p:cNvSpPr>
            <a:spLocks noGrp="1"/>
          </p:cNvSpPr>
          <p:nvPr>
            <p:ph type="ftr" sz="quarter" idx="11"/>
          </p:nvPr>
        </p:nvSpPr>
        <p:spPr/>
        <p:txBody>
          <a:bodyPr/>
          <a:lstStyle>
            <a:lvl1pPr fontAlgn="auto">
              <a:spcBef>
                <a:spcPts val="0"/>
              </a:spcBef>
              <a:spcAft>
                <a:spcPts val="0"/>
              </a:spcAft>
              <a:defRPr>
                <a:cs typeface="+mn-cs"/>
              </a:defRPr>
            </a:lvl1pPr>
            <a:extLst/>
          </a:lstStyle>
          <a:p>
            <a:pPr>
              <a:defRPr/>
            </a:pPr>
            <a:endParaRPr lang="en-IE"/>
          </a:p>
        </p:txBody>
      </p:sp>
      <p:sp>
        <p:nvSpPr>
          <p:cNvPr id="9" name="Slide Number Placeholder 8">
            <a:extLst>
              <a:ext uri="{FF2B5EF4-FFF2-40B4-BE49-F238E27FC236}">
                <a16:creationId xmlns:a16="http://schemas.microsoft.com/office/drawing/2014/main" id="{1CDB97B8-848F-30C1-F466-EDF18267F429}"/>
              </a:ext>
            </a:extLst>
          </p:cNvPr>
          <p:cNvSpPr>
            <a:spLocks noGrp="1"/>
          </p:cNvSpPr>
          <p:nvPr>
            <p:ph type="sldNum" sz="quarter" idx="12"/>
          </p:nvPr>
        </p:nvSpPr>
        <p:spPr/>
        <p:txBody>
          <a:bodyPr/>
          <a:lstStyle>
            <a:lvl1pPr>
              <a:defRPr/>
            </a:lvl1pPr>
          </a:lstStyle>
          <a:p>
            <a:pPr>
              <a:defRPr/>
            </a:pPr>
            <a:fld id="{FE08327C-1E13-6445-995A-6E0939206C48}" type="slidenum">
              <a:rPr lang="en-IE" altLang="en-US"/>
              <a:pPr>
                <a:defRPr/>
              </a:pPr>
              <a:t>‹N°›</a:t>
            </a:fld>
            <a:endParaRPr lang="en-IE" altLang="en-US"/>
          </a:p>
        </p:txBody>
      </p:sp>
    </p:spTree>
    <p:extLst>
      <p:ext uri="{BB962C8B-B14F-4D97-AF65-F5344CB8AC3E}">
        <p14:creationId xmlns:p14="http://schemas.microsoft.com/office/powerpoint/2010/main" val="36007893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p>
            <a:r>
              <a:rPr lang="en-US"/>
              <a:t>Click to edit Master title style</a:t>
            </a:r>
          </a:p>
        </p:txBody>
      </p:sp>
      <p:sp>
        <p:nvSpPr>
          <p:cNvPr id="2" name="Date Placeholder 2">
            <a:extLst>
              <a:ext uri="{FF2B5EF4-FFF2-40B4-BE49-F238E27FC236}">
                <a16:creationId xmlns:a16="http://schemas.microsoft.com/office/drawing/2014/main" id="{D544DAD8-D8CE-41F2-4499-C0FCBDAACD28}"/>
              </a:ext>
            </a:extLst>
          </p:cNvPr>
          <p:cNvSpPr>
            <a:spLocks noGrp="1"/>
          </p:cNvSpPr>
          <p:nvPr>
            <p:ph type="dt" sz="half" idx="10"/>
          </p:nvPr>
        </p:nvSpPr>
        <p:spPr/>
        <p:txBody>
          <a:bodyPr/>
          <a:lstStyle>
            <a:lvl1pPr fontAlgn="auto">
              <a:spcBef>
                <a:spcPts val="0"/>
              </a:spcBef>
              <a:spcAft>
                <a:spcPts val="0"/>
              </a:spcAft>
              <a:defRPr>
                <a:solidFill>
                  <a:prstClr val="white"/>
                </a:solidFill>
                <a:cs typeface="+mn-cs"/>
              </a:defRPr>
            </a:lvl1pPr>
            <a:extLst/>
          </a:lstStyle>
          <a:p>
            <a:pPr>
              <a:defRPr/>
            </a:pPr>
            <a:r>
              <a:rPr lang="en-US"/>
              <a:t>19/01/2012</a:t>
            </a:r>
          </a:p>
        </p:txBody>
      </p:sp>
      <p:sp>
        <p:nvSpPr>
          <p:cNvPr id="3" name="Footer Placeholder 3">
            <a:extLst>
              <a:ext uri="{FF2B5EF4-FFF2-40B4-BE49-F238E27FC236}">
                <a16:creationId xmlns:a16="http://schemas.microsoft.com/office/drawing/2014/main" id="{3094BAE5-0D4E-DA88-CC29-657928FB10DE}"/>
              </a:ext>
            </a:extLst>
          </p:cNvPr>
          <p:cNvSpPr>
            <a:spLocks noGrp="1"/>
          </p:cNvSpPr>
          <p:nvPr>
            <p:ph type="ftr" sz="quarter" idx="11"/>
          </p:nvPr>
        </p:nvSpPr>
        <p:spPr/>
        <p:txBody>
          <a:bodyPr/>
          <a:lstStyle>
            <a:lvl1pPr fontAlgn="auto">
              <a:spcBef>
                <a:spcPts val="0"/>
              </a:spcBef>
              <a:spcAft>
                <a:spcPts val="0"/>
              </a:spcAft>
              <a:defRPr>
                <a:solidFill>
                  <a:prstClr val="white"/>
                </a:solidFill>
                <a:cs typeface="+mn-cs"/>
              </a:defRPr>
            </a:lvl1pPr>
            <a:extLst/>
          </a:lstStyle>
          <a:p>
            <a:pPr>
              <a:defRPr/>
            </a:pPr>
            <a:endParaRPr lang="en-IE"/>
          </a:p>
        </p:txBody>
      </p:sp>
      <p:sp>
        <p:nvSpPr>
          <p:cNvPr id="4" name="Slide Number Placeholder 4">
            <a:extLst>
              <a:ext uri="{FF2B5EF4-FFF2-40B4-BE49-F238E27FC236}">
                <a16:creationId xmlns:a16="http://schemas.microsoft.com/office/drawing/2014/main" id="{020517C8-52B1-A277-9D44-26310B51FECE}"/>
              </a:ext>
            </a:extLst>
          </p:cNvPr>
          <p:cNvSpPr>
            <a:spLocks noGrp="1"/>
          </p:cNvSpPr>
          <p:nvPr>
            <p:ph type="sldNum" sz="quarter" idx="12"/>
          </p:nvPr>
        </p:nvSpPr>
        <p:spPr/>
        <p:txBody>
          <a:bodyPr/>
          <a:lstStyle>
            <a:lvl1pPr>
              <a:defRPr>
                <a:solidFill>
                  <a:srgbClr val="FFFFFF"/>
                </a:solidFill>
              </a:defRPr>
            </a:lvl1pPr>
          </a:lstStyle>
          <a:p>
            <a:pPr>
              <a:defRPr/>
            </a:pPr>
            <a:fld id="{E8B06127-FF75-5841-AE47-763EB587ACA9}" type="slidenum">
              <a:rPr lang="en-IE" altLang="en-US"/>
              <a:pPr>
                <a:defRPr/>
              </a:pPr>
              <a:t>‹N°›</a:t>
            </a:fld>
            <a:endParaRPr lang="en-IE" altLang="en-US"/>
          </a:p>
        </p:txBody>
      </p:sp>
    </p:spTree>
    <p:extLst>
      <p:ext uri="{BB962C8B-B14F-4D97-AF65-F5344CB8AC3E}">
        <p14:creationId xmlns:p14="http://schemas.microsoft.com/office/powerpoint/2010/main" val="11360508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09C70F-A05D-4B3B-C5B3-CE14DD121296}"/>
              </a:ext>
            </a:extLst>
          </p:cNvPr>
          <p:cNvSpPr>
            <a:spLocks noGrp="1"/>
          </p:cNvSpPr>
          <p:nvPr>
            <p:ph type="dt" sz="half" idx="10"/>
          </p:nvPr>
        </p:nvSpPr>
        <p:spPr/>
        <p:txBody>
          <a:bodyPr/>
          <a:lstStyle>
            <a:lvl1pPr fontAlgn="auto">
              <a:spcBef>
                <a:spcPts val="0"/>
              </a:spcBef>
              <a:spcAft>
                <a:spcPts val="0"/>
              </a:spcAft>
              <a:defRPr>
                <a:cs typeface="+mn-cs"/>
              </a:defRPr>
            </a:lvl1pPr>
            <a:extLst/>
          </a:lstStyle>
          <a:p>
            <a:pPr>
              <a:defRPr/>
            </a:pPr>
            <a:r>
              <a:rPr lang="en-US"/>
              <a:t>19/01/2012</a:t>
            </a:r>
          </a:p>
        </p:txBody>
      </p:sp>
      <p:sp>
        <p:nvSpPr>
          <p:cNvPr id="3" name="Footer Placeholder 2">
            <a:extLst>
              <a:ext uri="{FF2B5EF4-FFF2-40B4-BE49-F238E27FC236}">
                <a16:creationId xmlns:a16="http://schemas.microsoft.com/office/drawing/2014/main" id="{1C6E2E41-8663-9B86-B9BB-AFC9ECD8A20E}"/>
              </a:ext>
            </a:extLst>
          </p:cNvPr>
          <p:cNvSpPr>
            <a:spLocks noGrp="1"/>
          </p:cNvSpPr>
          <p:nvPr>
            <p:ph type="ftr" sz="quarter" idx="11"/>
          </p:nvPr>
        </p:nvSpPr>
        <p:spPr/>
        <p:txBody>
          <a:bodyPr/>
          <a:lstStyle>
            <a:lvl1pPr fontAlgn="auto">
              <a:spcBef>
                <a:spcPts val="0"/>
              </a:spcBef>
              <a:spcAft>
                <a:spcPts val="0"/>
              </a:spcAft>
              <a:defRPr>
                <a:cs typeface="+mn-cs"/>
              </a:defRPr>
            </a:lvl1pPr>
            <a:extLst/>
          </a:lstStyle>
          <a:p>
            <a:pPr>
              <a:defRPr/>
            </a:pPr>
            <a:endParaRPr lang="en-IE"/>
          </a:p>
        </p:txBody>
      </p:sp>
      <p:sp>
        <p:nvSpPr>
          <p:cNvPr id="4" name="Slide Number Placeholder 3">
            <a:extLst>
              <a:ext uri="{FF2B5EF4-FFF2-40B4-BE49-F238E27FC236}">
                <a16:creationId xmlns:a16="http://schemas.microsoft.com/office/drawing/2014/main" id="{81795005-3E74-DD27-9F42-46BB9207AD77}"/>
              </a:ext>
            </a:extLst>
          </p:cNvPr>
          <p:cNvSpPr>
            <a:spLocks noGrp="1"/>
          </p:cNvSpPr>
          <p:nvPr>
            <p:ph type="sldNum" sz="quarter" idx="12"/>
          </p:nvPr>
        </p:nvSpPr>
        <p:spPr/>
        <p:txBody>
          <a:bodyPr/>
          <a:lstStyle>
            <a:lvl1pPr>
              <a:defRPr/>
            </a:lvl1pPr>
          </a:lstStyle>
          <a:p>
            <a:pPr>
              <a:defRPr/>
            </a:pPr>
            <a:fld id="{FDD008C9-03B2-E44A-81FD-B0F421FD3B27}" type="slidenum">
              <a:rPr lang="en-IE" altLang="en-US"/>
              <a:pPr>
                <a:defRPr/>
              </a:pPr>
              <a:t>‹N°›</a:t>
            </a:fld>
            <a:endParaRPr lang="en-IE" altLang="en-US"/>
          </a:p>
        </p:txBody>
      </p:sp>
    </p:spTree>
    <p:extLst>
      <p:ext uri="{BB962C8B-B14F-4D97-AF65-F5344CB8AC3E}">
        <p14:creationId xmlns:p14="http://schemas.microsoft.com/office/powerpoint/2010/main" val="34794187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anchor="t">
            <a:noAutofit/>
            <a:sp3d prstMaterial="softEdge">
              <a:bevelT w="0" h="0"/>
            </a:sp3d>
          </a:bodyPr>
          <a:lstStyle>
            <a:lvl1pPr algn="r">
              <a:buNone/>
              <a:defRPr sz="2500" b="0">
                <a:solidFill>
                  <a:schemeClr val="accent1"/>
                </a:solidFill>
                <a:effectLst/>
              </a:defRPr>
            </a:lvl1pPr>
            <a:extLst/>
          </a:lstStyle>
          <a:p>
            <a:r>
              <a:rPr lang="en-US"/>
              <a:t>Click to edit Master title style</a:t>
            </a:r>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6938502-758E-DAC3-0620-FFA0ABF2F318}"/>
              </a:ext>
            </a:extLst>
          </p:cNvPr>
          <p:cNvSpPr>
            <a:spLocks noGrp="1"/>
          </p:cNvSpPr>
          <p:nvPr>
            <p:ph type="dt" sz="half" idx="10"/>
          </p:nvPr>
        </p:nvSpPr>
        <p:spPr/>
        <p:txBody>
          <a:bodyPr/>
          <a:lstStyle>
            <a:lvl1pPr fontAlgn="auto">
              <a:spcBef>
                <a:spcPts val="0"/>
              </a:spcBef>
              <a:spcAft>
                <a:spcPts val="0"/>
              </a:spcAft>
              <a:defRPr>
                <a:cs typeface="+mn-cs"/>
              </a:defRPr>
            </a:lvl1pPr>
            <a:extLst/>
          </a:lstStyle>
          <a:p>
            <a:pPr>
              <a:defRPr/>
            </a:pPr>
            <a:r>
              <a:rPr lang="en-US"/>
              <a:t>19/01/2012</a:t>
            </a:r>
          </a:p>
        </p:txBody>
      </p:sp>
      <p:sp>
        <p:nvSpPr>
          <p:cNvPr id="6" name="Footer Placeholder 5">
            <a:extLst>
              <a:ext uri="{FF2B5EF4-FFF2-40B4-BE49-F238E27FC236}">
                <a16:creationId xmlns:a16="http://schemas.microsoft.com/office/drawing/2014/main" id="{2CE875A0-9D9D-D762-1977-188F95F38D60}"/>
              </a:ext>
            </a:extLst>
          </p:cNvPr>
          <p:cNvSpPr>
            <a:spLocks noGrp="1"/>
          </p:cNvSpPr>
          <p:nvPr>
            <p:ph type="ftr" sz="quarter" idx="11"/>
          </p:nvPr>
        </p:nvSpPr>
        <p:spPr/>
        <p:txBody>
          <a:bodyPr/>
          <a:lstStyle>
            <a:lvl1pPr fontAlgn="auto">
              <a:spcBef>
                <a:spcPts val="0"/>
              </a:spcBef>
              <a:spcAft>
                <a:spcPts val="0"/>
              </a:spcAft>
              <a:defRPr>
                <a:cs typeface="+mn-cs"/>
              </a:defRPr>
            </a:lvl1pPr>
            <a:extLst/>
          </a:lstStyle>
          <a:p>
            <a:pPr>
              <a:defRPr/>
            </a:pPr>
            <a:endParaRPr lang="en-IE"/>
          </a:p>
        </p:txBody>
      </p:sp>
      <p:sp>
        <p:nvSpPr>
          <p:cNvPr id="7" name="Slide Number Placeholder 6">
            <a:extLst>
              <a:ext uri="{FF2B5EF4-FFF2-40B4-BE49-F238E27FC236}">
                <a16:creationId xmlns:a16="http://schemas.microsoft.com/office/drawing/2014/main" id="{6D8B5F7D-2731-687D-F67E-D0A17FDC77ED}"/>
              </a:ext>
            </a:extLst>
          </p:cNvPr>
          <p:cNvSpPr>
            <a:spLocks noGrp="1"/>
          </p:cNvSpPr>
          <p:nvPr>
            <p:ph type="sldNum" sz="quarter" idx="12"/>
          </p:nvPr>
        </p:nvSpPr>
        <p:spPr/>
        <p:txBody>
          <a:bodyPr/>
          <a:lstStyle>
            <a:lvl1pPr>
              <a:defRPr/>
            </a:lvl1pPr>
          </a:lstStyle>
          <a:p>
            <a:pPr>
              <a:defRPr/>
            </a:pPr>
            <a:fld id="{88292C5B-E51E-8247-BC50-419E582141D5}" type="slidenum">
              <a:rPr lang="en-IE" altLang="en-US"/>
              <a:pPr>
                <a:defRPr/>
              </a:pPr>
              <a:t>‹N°›</a:t>
            </a:fld>
            <a:endParaRPr lang="en-IE" altLang="en-US"/>
          </a:p>
        </p:txBody>
      </p:sp>
    </p:spTree>
    <p:extLst>
      <p:ext uri="{BB962C8B-B14F-4D97-AF65-F5344CB8AC3E}">
        <p14:creationId xmlns:p14="http://schemas.microsoft.com/office/powerpoint/2010/main" val="26921366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Freeform 10">
            <a:extLst>
              <a:ext uri="{FF2B5EF4-FFF2-40B4-BE49-F238E27FC236}">
                <a16:creationId xmlns:a16="http://schemas.microsoft.com/office/drawing/2014/main" id="{0C568D20-8259-5FFB-6AFC-015D26E306B2}"/>
              </a:ext>
            </a:extLst>
          </p:cNvPr>
          <p:cNvSpPr>
            <a:spLocks/>
          </p:cNvSpPr>
          <p:nvPr/>
        </p:nvSpPr>
        <p:spPr bwMode="auto">
          <a:xfrm>
            <a:off x="666750" y="5945188"/>
            <a:ext cx="6586538"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solidFill>
                <a:prstClr val="white"/>
              </a:solidFill>
              <a:latin typeface="+mn-lt"/>
              <a:cs typeface="Arial" charset="0"/>
            </a:endParaRPr>
          </a:p>
        </p:txBody>
      </p:sp>
      <p:sp>
        <p:nvSpPr>
          <p:cNvPr id="6" name="Freeform 15">
            <a:extLst>
              <a:ext uri="{FF2B5EF4-FFF2-40B4-BE49-F238E27FC236}">
                <a16:creationId xmlns:a16="http://schemas.microsoft.com/office/drawing/2014/main" id="{0C286293-F3E1-0A90-80B5-DAB75D326EDD}"/>
              </a:ext>
            </a:extLst>
          </p:cNvPr>
          <p:cNvSpPr>
            <a:spLocks/>
          </p:cNvSpPr>
          <p:nvPr/>
        </p:nvSpPr>
        <p:spPr bwMode="auto">
          <a:xfrm>
            <a:off x="647700" y="5938838"/>
            <a:ext cx="4921250" cy="933450"/>
          </a:xfrm>
          <a:custGeom>
            <a:avLst/>
            <a:gdLst>
              <a:gd name="T0" fmla="*/ 0 w 5591"/>
              <a:gd name="T1" fmla="*/ 0 h 588"/>
              <a:gd name="T2" fmla="*/ 2147483646 w 5591"/>
              <a:gd name="T3" fmla="*/ 0 h 588"/>
              <a:gd name="T4" fmla="*/ 2147483646 w 5591"/>
              <a:gd name="T5" fmla="*/ 2147483646 h 588"/>
              <a:gd name="T6" fmla="*/ 2147483646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fr-FR"/>
          </a:p>
        </p:txBody>
      </p:sp>
      <p:sp>
        <p:nvSpPr>
          <p:cNvPr id="7" name="Right Triangle 3">
            <a:extLst>
              <a:ext uri="{FF2B5EF4-FFF2-40B4-BE49-F238E27FC236}">
                <a16:creationId xmlns:a16="http://schemas.microsoft.com/office/drawing/2014/main" id="{AF757B65-49AB-7F16-C3A8-87A7B8101B03}"/>
              </a:ext>
            </a:extLst>
          </p:cNvPr>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cxnSp>
        <p:nvCxnSpPr>
          <p:cNvPr id="8" name="Straight Connector 4">
            <a:extLst>
              <a:ext uri="{FF2B5EF4-FFF2-40B4-BE49-F238E27FC236}">
                <a16:creationId xmlns:a16="http://schemas.microsoft.com/office/drawing/2014/main" id="{EFD53E88-955A-D51C-31F4-B9DBA5A1D386}"/>
              </a:ext>
            </a:extLst>
          </p:cNvPr>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18">
            <a:extLst>
              <a:ext uri="{FF2B5EF4-FFF2-40B4-BE49-F238E27FC236}">
                <a16:creationId xmlns:a16="http://schemas.microsoft.com/office/drawing/2014/main" id="{C661C3D4-27A2-1C49-9620-F2F6C67B0FCF}"/>
              </a:ext>
            </a:extLst>
          </p:cNvPr>
          <p:cNvSpPr/>
          <p:nvPr/>
        </p:nvSpPr>
        <p:spPr>
          <a:xfrm>
            <a:off x="11552238" y="4987925"/>
            <a:ext cx="244475"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endParaRPr lang="en-US">
              <a:solidFill>
                <a:prstClr val="white"/>
              </a:solidFill>
            </a:endParaRPr>
          </a:p>
        </p:txBody>
      </p:sp>
      <p:sp>
        <p:nvSpPr>
          <p:cNvPr id="10" name="Chevron 19">
            <a:extLst>
              <a:ext uri="{FF2B5EF4-FFF2-40B4-BE49-F238E27FC236}">
                <a16:creationId xmlns:a16="http://schemas.microsoft.com/office/drawing/2014/main" id="{F5ADF50F-31FC-71DB-11D2-1C51F0ADDC1E}"/>
              </a:ext>
            </a:extLst>
          </p:cNvPr>
          <p:cNvSpPr/>
          <p:nvPr/>
        </p:nvSpPr>
        <p:spPr>
          <a:xfrm>
            <a:off x="11303000" y="4987925"/>
            <a:ext cx="242888"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endParaRPr lang="en-US">
              <a:solidFill>
                <a:prstClr val="white"/>
              </a:solidFill>
            </a:endParaRPr>
          </a:p>
        </p:txBody>
      </p:sp>
      <p:sp>
        <p:nvSpPr>
          <p:cNvPr id="4" name="Text Placeholder 3"/>
          <p:cNvSpPr>
            <a:spLocks noGrp="1"/>
          </p:cNvSpPr>
          <p:nvPr>
            <p:ph type="body" sz="half" idx="2"/>
          </p:nvPr>
        </p:nvSpPr>
        <p:spPr>
          <a:xfrm>
            <a:off x="1521643" y="5443402"/>
            <a:ext cx="95504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a:t>Click icon to add picture</a:t>
            </a:r>
            <a:endParaRPr lang="en-US" noProof="0" dirty="0"/>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a:t>Click to edit Master title style</a:t>
            </a:r>
          </a:p>
        </p:txBody>
      </p:sp>
      <p:sp>
        <p:nvSpPr>
          <p:cNvPr id="11" name="Date Placeholder 4">
            <a:extLst>
              <a:ext uri="{FF2B5EF4-FFF2-40B4-BE49-F238E27FC236}">
                <a16:creationId xmlns:a16="http://schemas.microsoft.com/office/drawing/2014/main" id="{6F47A2F2-E808-467F-4695-2BC47050EE16}"/>
              </a:ext>
            </a:extLst>
          </p:cNvPr>
          <p:cNvSpPr>
            <a:spLocks noGrp="1"/>
          </p:cNvSpPr>
          <p:nvPr>
            <p:ph type="dt" sz="half" idx="10"/>
          </p:nvPr>
        </p:nvSpPr>
        <p:spPr/>
        <p:txBody>
          <a:bodyPr/>
          <a:lstStyle>
            <a:lvl1pPr fontAlgn="auto">
              <a:spcBef>
                <a:spcPts val="0"/>
              </a:spcBef>
              <a:spcAft>
                <a:spcPts val="0"/>
              </a:spcAft>
              <a:defRPr>
                <a:solidFill>
                  <a:prstClr val="white"/>
                </a:solidFill>
                <a:cs typeface="+mn-cs"/>
              </a:defRPr>
            </a:lvl1pPr>
            <a:extLst/>
          </a:lstStyle>
          <a:p>
            <a:pPr>
              <a:defRPr/>
            </a:pPr>
            <a:r>
              <a:rPr lang="en-US"/>
              <a:t>19/01/2012</a:t>
            </a:r>
          </a:p>
        </p:txBody>
      </p:sp>
      <p:sp>
        <p:nvSpPr>
          <p:cNvPr id="12" name="Footer Placeholder 5">
            <a:extLst>
              <a:ext uri="{FF2B5EF4-FFF2-40B4-BE49-F238E27FC236}">
                <a16:creationId xmlns:a16="http://schemas.microsoft.com/office/drawing/2014/main" id="{6444EE0B-9F56-4319-9D34-525737173025}"/>
              </a:ext>
            </a:extLst>
          </p:cNvPr>
          <p:cNvSpPr>
            <a:spLocks noGrp="1"/>
          </p:cNvSpPr>
          <p:nvPr>
            <p:ph type="ftr" sz="quarter" idx="11"/>
          </p:nvPr>
        </p:nvSpPr>
        <p:spPr/>
        <p:txBody>
          <a:bodyPr/>
          <a:lstStyle>
            <a:lvl1pPr fontAlgn="auto">
              <a:spcBef>
                <a:spcPts val="0"/>
              </a:spcBef>
              <a:spcAft>
                <a:spcPts val="0"/>
              </a:spcAft>
              <a:defRPr>
                <a:solidFill>
                  <a:prstClr val="white"/>
                </a:solidFill>
                <a:cs typeface="+mn-cs"/>
              </a:defRPr>
            </a:lvl1pPr>
            <a:extLst/>
          </a:lstStyle>
          <a:p>
            <a:pPr>
              <a:defRPr/>
            </a:pPr>
            <a:endParaRPr lang="en-IE"/>
          </a:p>
        </p:txBody>
      </p:sp>
      <p:sp>
        <p:nvSpPr>
          <p:cNvPr id="13" name="Slide Number Placeholder 6">
            <a:extLst>
              <a:ext uri="{FF2B5EF4-FFF2-40B4-BE49-F238E27FC236}">
                <a16:creationId xmlns:a16="http://schemas.microsoft.com/office/drawing/2014/main" id="{0B17AAA2-8388-40E3-044A-CFCEA39FC399}"/>
              </a:ext>
            </a:extLst>
          </p:cNvPr>
          <p:cNvSpPr>
            <a:spLocks noGrp="1"/>
          </p:cNvSpPr>
          <p:nvPr>
            <p:ph type="sldNum" sz="quarter" idx="12"/>
          </p:nvPr>
        </p:nvSpPr>
        <p:spPr/>
        <p:txBody>
          <a:bodyPr/>
          <a:lstStyle>
            <a:lvl1pPr>
              <a:defRPr>
                <a:solidFill>
                  <a:srgbClr val="FFFFFF"/>
                </a:solidFill>
              </a:defRPr>
            </a:lvl1pPr>
          </a:lstStyle>
          <a:p>
            <a:pPr>
              <a:defRPr/>
            </a:pPr>
            <a:fld id="{285454A8-4083-1040-8996-771575F8D9AC}" type="slidenum">
              <a:rPr lang="en-IE" altLang="en-US"/>
              <a:pPr>
                <a:defRPr/>
              </a:pPr>
              <a:t>‹N°›</a:t>
            </a:fld>
            <a:endParaRPr lang="en-IE" altLang="en-US"/>
          </a:p>
        </p:txBody>
      </p:sp>
    </p:spTree>
    <p:extLst>
      <p:ext uri="{BB962C8B-B14F-4D97-AF65-F5344CB8AC3E}">
        <p14:creationId xmlns:p14="http://schemas.microsoft.com/office/powerpoint/2010/main" val="9330575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600" y="1481330"/>
            <a:ext cx="10972800" cy="43860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69B0C4-1325-5C50-8A7E-458BC088450A}"/>
              </a:ext>
            </a:extLst>
          </p:cNvPr>
          <p:cNvSpPr>
            <a:spLocks noGrp="1"/>
          </p:cNvSpPr>
          <p:nvPr>
            <p:ph type="dt" sz="half" idx="10"/>
          </p:nvPr>
        </p:nvSpPr>
        <p:spPr/>
        <p:txBody>
          <a:bodyPr/>
          <a:lstStyle>
            <a:lvl1pPr fontAlgn="auto">
              <a:spcBef>
                <a:spcPts val="0"/>
              </a:spcBef>
              <a:spcAft>
                <a:spcPts val="0"/>
              </a:spcAft>
              <a:defRPr>
                <a:cs typeface="+mn-cs"/>
              </a:defRPr>
            </a:lvl1pPr>
            <a:extLst/>
          </a:lstStyle>
          <a:p>
            <a:pPr>
              <a:defRPr/>
            </a:pPr>
            <a:r>
              <a:rPr lang="en-US"/>
              <a:t>19/01/2012</a:t>
            </a:r>
          </a:p>
        </p:txBody>
      </p:sp>
      <p:sp>
        <p:nvSpPr>
          <p:cNvPr id="5" name="Footer Placeholder 4">
            <a:extLst>
              <a:ext uri="{FF2B5EF4-FFF2-40B4-BE49-F238E27FC236}">
                <a16:creationId xmlns:a16="http://schemas.microsoft.com/office/drawing/2014/main" id="{6D5F4E73-DA36-7816-A23B-28D43E33C8CB}"/>
              </a:ext>
            </a:extLst>
          </p:cNvPr>
          <p:cNvSpPr>
            <a:spLocks noGrp="1"/>
          </p:cNvSpPr>
          <p:nvPr>
            <p:ph type="ftr" sz="quarter" idx="11"/>
          </p:nvPr>
        </p:nvSpPr>
        <p:spPr/>
        <p:txBody>
          <a:bodyPr/>
          <a:lstStyle>
            <a:lvl1pPr fontAlgn="auto">
              <a:spcBef>
                <a:spcPts val="0"/>
              </a:spcBef>
              <a:spcAft>
                <a:spcPts val="0"/>
              </a:spcAft>
              <a:defRPr>
                <a:cs typeface="+mn-cs"/>
              </a:defRPr>
            </a:lvl1pPr>
            <a:extLst/>
          </a:lstStyle>
          <a:p>
            <a:pPr>
              <a:defRPr/>
            </a:pPr>
            <a:endParaRPr lang="en-IE"/>
          </a:p>
        </p:txBody>
      </p:sp>
      <p:sp>
        <p:nvSpPr>
          <p:cNvPr id="6" name="Slide Number Placeholder 5">
            <a:extLst>
              <a:ext uri="{FF2B5EF4-FFF2-40B4-BE49-F238E27FC236}">
                <a16:creationId xmlns:a16="http://schemas.microsoft.com/office/drawing/2014/main" id="{B782EBA6-C091-97C0-E65A-AE7C2D215A0F}"/>
              </a:ext>
            </a:extLst>
          </p:cNvPr>
          <p:cNvSpPr>
            <a:spLocks noGrp="1"/>
          </p:cNvSpPr>
          <p:nvPr>
            <p:ph type="sldNum" sz="quarter" idx="12"/>
          </p:nvPr>
        </p:nvSpPr>
        <p:spPr/>
        <p:txBody>
          <a:bodyPr/>
          <a:lstStyle>
            <a:lvl1pPr>
              <a:defRPr/>
            </a:lvl1pPr>
          </a:lstStyle>
          <a:p>
            <a:pPr>
              <a:defRPr/>
            </a:pPr>
            <a:fld id="{673DE86D-2D9D-A642-A8E4-71712F6B568C}" type="slidenum">
              <a:rPr lang="en-IE" altLang="en-US"/>
              <a:pPr>
                <a:defRPr/>
              </a:pPr>
              <a:t>‹N°›</a:t>
            </a:fld>
            <a:endParaRPr lang="en-IE" altLang="en-US"/>
          </a:p>
        </p:txBody>
      </p:sp>
    </p:spTree>
    <p:extLst>
      <p:ext uri="{BB962C8B-B14F-4D97-AF65-F5344CB8AC3E}">
        <p14:creationId xmlns:p14="http://schemas.microsoft.com/office/powerpoint/2010/main" val="38786069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432800" cy="55927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3181D3-AAA8-2C65-F832-333F4EFFD6E6}"/>
              </a:ext>
            </a:extLst>
          </p:cNvPr>
          <p:cNvSpPr>
            <a:spLocks noGrp="1"/>
          </p:cNvSpPr>
          <p:nvPr>
            <p:ph type="dt" sz="half" idx="10"/>
          </p:nvPr>
        </p:nvSpPr>
        <p:spPr/>
        <p:txBody>
          <a:bodyPr/>
          <a:lstStyle>
            <a:lvl1pPr fontAlgn="auto">
              <a:spcBef>
                <a:spcPts val="0"/>
              </a:spcBef>
              <a:spcAft>
                <a:spcPts val="0"/>
              </a:spcAft>
              <a:defRPr>
                <a:cs typeface="+mn-cs"/>
              </a:defRPr>
            </a:lvl1pPr>
            <a:extLst/>
          </a:lstStyle>
          <a:p>
            <a:pPr>
              <a:defRPr/>
            </a:pPr>
            <a:r>
              <a:rPr lang="en-US"/>
              <a:t>19/01/2012</a:t>
            </a:r>
          </a:p>
        </p:txBody>
      </p:sp>
      <p:sp>
        <p:nvSpPr>
          <p:cNvPr id="5" name="Footer Placeholder 4">
            <a:extLst>
              <a:ext uri="{FF2B5EF4-FFF2-40B4-BE49-F238E27FC236}">
                <a16:creationId xmlns:a16="http://schemas.microsoft.com/office/drawing/2014/main" id="{5CF5A68F-4DD0-9B35-77D8-81DA317A2F51}"/>
              </a:ext>
            </a:extLst>
          </p:cNvPr>
          <p:cNvSpPr>
            <a:spLocks noGrp="1"/>
          </p:cNvSpPr>
          <p:nvPr>
            <p:ph type="ftr" sz="quarter" idx="11"/>
          </p:nvPr>
        </p:nvSpPr>
        <p:spPr/>
        <p:txBody>
          <a:bodyPr/>
          <a:lstStyle>
            <a:lvl1pPr fontAlgn="auto">
              <a:spcBef>
                <a:spcPts val="0"/>
              </a:spcBef>
              <a:spcAft>
                <a:spcPts val="0"/>
              </a:spcAft>
              <a:defRPr>
                <a:cs typeface="+mn-cs"/>
              </a:defRPr>
            </a:lvl1pPr>
            <a:extLst/>
          </a:lstStyle>
          <a:p>
            <a:pPr>
              <a:defRPr/>
            </a:pPr>
            <a:endParaRPr lang="en-IE"/>
          </a:p>
        </p:txBody>
      </p:sp>
      <p:sp>
        <p:nvSpPr>
          <p:cNvPr id="6" name="Slide Number Placeholder 5">
            <a:extLst>
              <a:ext uri="{FF2B5EF4-FFF2-40B4-BE49-F238E27FC236}">
                <a16:creationId xmlns:a16="http://schemas.microsoft.com/office/drawing/2014/main" id="{DEAC2E37-C7FC-2ACA-5369-FF0F0FEFB8BA}"/>
              </a:ext>
            </a:extLst>
          </p:cNvPr>
          <p:cNvSpPr>
            <a:spLocks noGrp="1"/>
          </p:cNvSpPr>
          <p:nvPr>
            <p:ph type="sldNum" sz="quarter" idx="12"/>
          </p:nvPr>
        </p:nvSpPr>
        <p:spPr/>
        <p:txBody>
          <a:bodyPr/>
          <a:lstStyle>
            <a:lvl1pPr>
              <a:defRPr/>
            </a:lvl1pPr>
          </a:lstStyle>
          <a:p>
            <a:pPr>
              <a:defRPr/>
            </a:pPr>
            <a:fld id="{4839426E-FA0F-5F43-B0F3-56A9FBFB916C}" type="slidenum">
              <a:rPr lang="en-IE" altLang="en-US"/>
              <a:pPr>
                <a:defRPr/>
              </a:pPr>
              <a:t>‹N°›</a:t>
            </a:fld>
            <a:endParaRPr lang="en-IE" altLang="en-US"/>
          </a:p>
        </p:txBody>
      </p:sp>
    </p:spTree>
    <p:extLst>
      <p:ext uri="{BB962C8B-B14F-4D97-AF65-F5344CB8AC3E}">
        <p14:creationId xmlns:p14="http://schemas.microsoft.com/office/powerpoint/2010/main" val="3882301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2.jpe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26" name="Group 6">
            <a:extLst>
              <a:ext uri="{FF2B5EF4-FFF2-40B4-BE49-F238E27FC236}">
                <a16:creationId xmlns:a16="http://schemas.microsoft.com/office/drawing/2014/main" id="{171B28C5-44E5-A89F-763C-B5D3F6C11174}"/>
              </a:ext>
            </a:extLst>
          </p:cNvPr>
          <p:cNvGrpSpPr>
            <a:grpSpLocks/>
          </p:cNvGrpSpPr>
          <p:nvPr/>
        </p:nvGrpSpPr>
        <p:grpSpPr bwMode="auto">
          <a:xfrm>
            <a:off x="150813" y="0"/>
            <a:ext cx="2436812" cy="6858000"/>
            <a:chOff x="1320800" y="0"/>
            <a:chExt cx="2436813" cy="6858001"/>
          </a:xfrm>
        </p:grpSpPr>
        <p:sp>
          <p:nvSpPr>
            <p:cNvPr id="1032" name="Freeform 6">
              <a:extLst>
                <a:ext uri="{FF2B5EF4-FFF2-40B4-BE49-F238E27FC236}">
                  <a16:creationId xmlns:a16="http://schemas.microsoft.com/office/drawing/2014/main" id="{97496730-CC70-936F-D4DA-987D35D5A7BE}"/>
                </a:ext>
              </a:extLst>
            </p:cNvPr>
            <p:cNvSpPr>
              <a:spLocks/>
            </p:cNvSpPr>
            <p:nvPr/>
          </p:nvSpPr>
          <p:spPr bwMode="auto">
            <a:xfrm>
              <a:off x="1627188" y="0"/>
              <a:ext cx="1122363" cy="5329238"/>
            </a:xfrm>
            <a:custGeom>
              <a:avLst/>
              <a:gdLst>
                <a:gd name="T0" fmla="*/ 0 w 707"/>
                <a:gd name="T1" fmla="*/ 2147483646 h 3357"/>
                <a:gd name="T2" fmla="*/ 2147483646 w 707"/>
                <a:gd name="T3" fmla="*/ 2147483646 h 3357"/>
                <a:gd name="T4" fmla="*/ 2147483646 w 707"/>
                <a:gd name="T5" fmla="*/ 0 h 3357"/>
                <a:gd name="T6" fmla="*/ 2147483646 w 707"/>
                <a:gd name="T7" fmla="*/ 0 h 3357"/>
                <a:gd name="T8" fmla="*/ 0 w 707"/>
                <a:gd name="T9" fmla="*/ 2147483646 h 33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7" h="3357">
                  <a:moveTo>
                    <a:pt x="0" y="3330"/>
                  </a:moveTo>
                  <a:lnTo>
                    <a:pt x="156" y="3357"/>
                  </a:lnTo>
                  <a:lnTo>
                    <a:pt x="707" y="0"/>
                  </a:lnTo>
                  <a:lnTo>
                    <a:pt x="547" y="0"/>
                  </a:lnTo>
                  <a:lnTo>
                    <a:pt x="0" y="333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 name="Freeform 7">
              <a:extLst>
                <a:ext uri="{FF2B5EF4-FFF2-40B4-BE49-F238E27FC236}">
                  <a16:creationId xmlns:a16="http://schemas.microsoft.com/office/drawing/2014/main" id="{FB81953E-7E27-5030-2FF7-0A53E17975D6}"/>
                </a:ext>
              </a:extLst>
            </p:cNvPr>
            <p:cNvSpPr/>
            <p:nvPr/>
          </p:nvSpPr>
          <p:spPr bwMode="auto">
            <a:xfrm>
              <a:off x="1320800" y="0"/>
              <a:ext cx="1117600" cy="5276851"/>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fr-FR"/>
            </a:p>
          </p:txBody>
        </p:sp>
        <p:sp>
          <p:nvSpPr>
            <p:cNvPr id="10" name="Freeform 8">
              <a:extLst>
                <a:ext uri="{FF2B5EF4-FFF2-40B4-BE49-F238E27FC236}">
                  <a16:creationId xmlns:a16="http://schemas.microsoft.com/office/drawing/2014/main" id="{6369DFA3-7D00-8163-480E-35F0A7BCAD6A}"/>
                </a:ext>
              </a:extLst>
            </p:cNvPr>
            <p:cNvSpPr/>
            <p:nvPr/>
          </p:nvSpPr>
          <p:spPr bwMode="auto">
            <a:xfrm>
              <a:off x="1320800" y="5238751"/>
              <a:ext cx="1228726"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fr-FR"/>
            </a:p>
          </p:txBody>
        </p:sp>
        <p:sp>
          <p:nvSpPr>
            <p:cNvPr id="11" name="Freeform 9">
              <a:extLst>
                <a:ext uri="{FF2B5EF4-FFF2-40B4-BE49-F238E27FC236}">
                  <a16:creationId xmlns:a16="http://schemas.microsoft.com/office/drawing/2014/main" id="{4C7CCA3F-6E60-BBBD-0976-5AD880B1FB97}"/>
                </a:ext>
              </a:extLst>
            </p:cNvPr>
            <p:cNvSpPr/>
            <p:nvPr/>
          </p:nvSpPr>
          <p:spPr bwMode="auto">
            <a:xfrm>
              <a:off x="1627187" y="5291139"/>
              <a:ext cx="1495426" cy="1566862"/>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fr-FR"/>
            </a:p>
          </p:txBody>
        </p:sp>
        <p:sp>
          <p:nvSpPr>
            <p:cNvPr id="12" name="Freeform 10">
              <a:extLst>
                <a:ext uri="{FF2B5EF4-FFF2-40B4-BE49-F238E27FC236}">
                  <a16:creationId xmlns:a16="http://schemas.microsoft.com/office/drawing/2014/main" id="{C9A46351-4726-6B59-717B-D7F4F3062D08}"/>
                </a:ext>
              </a:extLst>
            </p:cNvPr>
            <p:cNvSpPr/>
            <p:nvPr/>
          </p:nvSpPr>
          <p:spPr bwMode="auto">
            <a:xfrm>
              <a:off x="1627187" y="5286376"/>
              <a:ext cx="2130426"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fr-FR"/>
            </a:p>
          </p:txBody>
        </p:sp>
        <p:sp>
          <p:nvSpPr>
            <p:cNvPr id="13" name="Freeform 11">
              <a:extLst>
                <a:ext uri="{FF2B5EF4-FFF2-40B4-BE49-F238E27FC236}">
                  <a16:creationId xmlns:a16="http://schemas.microsoft.com/office/drawing/2014/main" id="{DE65EDB4-7041-5A83-7EC0-05739A7AC82F}"/>
                </a:ext>
              </a:extLst>
            </p:cNvPr>
            <p:cNvSpPr/>
            <p:nvPr/>
          </p:nvSpPr>
          <p:spPr bwMode="auto">
            <a:xfrm>
              <a:off x="1320800" y="5238751"/>
              <a:ext cx="1695451"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fr-FR"/>
            </a:p>
          </p:txBody>
        </p:sp>
      </p:grpSp>
      <p:sp>
        <p:nvSpPr>
          <p:cNvPr id="1027" name="Title Placeholder 1">
            <a:extLst>
              <a:ext uri="{FF2B5EF4-FFF2-40B4-BE49-F238E27FC236}">
                <a16:creationId xmlns:a16="http://schemas.microsoft.com/office/drawing/2014/main" id="{D35F5219-CBFB-6325-4B53-9705CDE2087C}"/>
              </a:ext>
            </a:extLst>
          </p:cNvPr>
          <p:cNvSpPr>
            <a:spLocks noGrp="1" noChangeArrowheads="1"/>
          </p:cNvSpPr>
          <p:nvPr>
            <p:ph type="title"/>
          </p:nvPr>
        </p:nvSpPr>
        <p:spPr bwMode="auto">
          <a:xfrm>
            <a:off x="1484313" y="685800"/>
            <a:ext cx="10018712"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2">
            <a:extLst>
              <a:ext uri="{FF2B5EF4-FFF2-40B4-BE49-F238E27FC236}">
                <a16:creationId xmlns:a16="http://schemas.microsoft.com/office/drawing/2014/main" id="{E4EB914F-5F4D-3A15-F459-DA36F4E143F1}"/>
              </a:ext>
            </a:extLst>
          </p:cNvPr>
          <p:cNvSpPr>
            <a:spLocks noGrp="1" noChangeArrowheads="1"/>
          </p:cNvSpPr>
          <p:nvPr>
            <p:ph type="body" idx="1"/>
          </p:nvPr>
        </p:nvSpPr>
        <p:spPr bwMode="auto">
          <a:xfrm>
            <a:off x="1484313" y="2667000"/>
            <a:ext cx="10018712"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5083A177-BBBF-3826-F337-B28D76D19092}"/>
              </a:ext>
            </a:extLst>
          </p:cNvPr>
          <p:cNvSpPr>
            <a:spLocks noGrp="1"/>
          </p:cNvSpPr>
          <p:nvPr>
            <p:ph type="dt" sz="half" idx="2"/>
          </p:nvPr>
        </p:nvSpPr>
        <p:spPr>
          <a:xfrm>
            <a:off x="9732963"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44F066E8-BCEB-6A4D-B288-603354A95BDF}" type="datetime1">
              <a:rPr lang="en-IE"/>
              <a:pPr>
                <a:defRPr/>
              </a:pPr>
              <a:t>19/10/2026</a:t>
            </a:fld>
            <a:endParaRPr lang="en-IE"/>
          </a:p>
        </p:txBody>
      </p:sp>
      <p:sp>
        <p:nvSpPr>
          <p:cNvPr id="5" name="Footer Placeholder 4">
            <a:extLst>
              <a:ext uri="{FF2B5EF4-FFF2-40B4-BE49-F238E27FC236}">
                <a16:creationId xmlns:a16="http://schemas.microsoft.com/office/drawing/2014/main" id="{1DE9C809-4DB2-2EB1-1F41-C8DD5B75FB8E}"/>
              </a:ext>
            </a:extLst>
          </p:cNvPr>
          <p:cNvSpPr>
            <a:spLocks noGrp="1"/>
          </p:cNvSpPr>
          <p:nvPr>
            <p:ph type="ftr" sz="quarter" idx="3"/>
          </p:nvPr>
        </p:nvSpPr>
        <p:spPr>
          <a:xfrm>
            <a:off x="2571750" y="5883275"/>
            <a:ext cx="7085013"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a:defRPr/>
            </a:pPr>
            <a:endParaRPr lang="en-IE"/>
          </a:p>
        </p:txBody>
      </p:sp>
      <p:sp>
        <p:nvSpPr>
          <p:cNvPr id="6" name="Slide Number Placeholder 5">
            <a:extLst>
              <a:ext uri="{FF2B5EF4-FFF2-40B4-BE49-F238E27FC236}">
                <a16:creationId xmlns:a16="http://schemas.microsoft.com/office/drawing/2014/main" id="{F66885AB-42DD-0718-A4C5-7E3AF3368D98}"/>
              </a:ext>
            </a:extLst>
          </p:cNvPr>
          <p:cNvSpPr>
            <a:spLocks noGrp="1"/>
          </p:cNvSpPr>
          <p:nvPr>
            <p:ph type="sldNum" sz="quarter" idx="4"/>
          </p:nvPr>
        </p:nvSpPr>
        <p:spPr>
          <a:xfrm>
            <a:off x="10952163" y="5883275"/>
            <a:ext cx="550862"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54AB8FD4-1D2B-E741-A9EE-5CF1E3F17775}" type="slidenum">
              <a:rPr lang="en-IE"/>
              <a:pPr>
                <a:defRPr/>
              </a:pPr>
              <a:t>‹N°›</a:t>
            </a:fld>
            <a:endParaRPr lang="en-IE"/>
          </a:p>
        </p:txBody>
      </p:sp>
    </p:spTree>
  </p:cSld>
  <p:clrMap bg1="lt1" tx1="dk1" bg2="lt2" tx2="dk2" accent1="accent1" accent2="accent2" accent3="accent3" accent4="accent4" accent5="accent5" accent6="accent6" hlink="hlink" folHlink="folHlink"/>
  <p:sldLayoutIdLst>
    <p:sldLayoutId id="2147484234" r:id="rId1"/>
    <p:sldLayoutId id="2147484235" r:id="rId2"/>
    <p:sldLayoutId id="2147484221" r:id="rId3"/>
    <p:sldLayoutId id="2147484222" r:id="rId4"/>
    <p:sldLayoutId id="2147484223" r:id="rId5"/>
    <p:sldLayoutId id="2147484224" r:id="rId6"/>
    <p:sldLayoutId id="2147484225" r:id="rId7"/>
    <p:sldLayoutId id="2147484226" r:id="rId8"/>
    <p:sldLayoutId id="2147484227" r:id="rId9"/>
    <p:sldLayoutId id="2147484228" r:id="rId10"/>
    <p:sldLayoutId id="2147484229" r:id="rId11"/>
    <p:sldLayoutId id="2147484236" r:id="rId12"/>
    <p:sldLayoutId id="2147484230" r:id="rId13"/>
    <p:sldLayoutId id="2147484237" r:id="rId14"/>
    <p:sldLayoutId id="2147484231" r:id="rId15"/>
    <p:sldLayoutId id="2147484232" r:id="rId16"/>
    <p:sldLayoutId id="2147484233" r:id="rId17"/>
  </p:sldLayoutIdLst>
  <p:hf hdr="0" ftr="0" dt="0"/>
  <p:txStyles>
    <p:titleStyle>
      <a:lvl1pPr algn="ctr" defTabSz="457200" rtl="0" eaLnBrk="0" fontAlgn="base" hangingPunct="0">
        <a:spcBef>
          <a:spcPct val="0"/>
        </a:spcBef>
        <a:spcAft>
          <a:spcPct val="0"/>
        </a:spcAft>
        <a:defRPr sz="4000" kern="1200">
          <a:ln w="3175" cmpd="sng">
            <a:noFill/>
          </a:ln>
          <a:solidFill>
            <a:schemeClr val="tx1"/>
          </a:solidFill>
          <a:latin typeface="+mj-lt"/>
          <a:ea typeface="+mj-ea"/>
          <a:cs typeface="+mj-cs"/>
        </a:defRPr>
      </a:lvl1pPr>
      <a:lvl2pPr algn="ctr" defTabSz="457200" rtl="0" eaLnBrk="0" fontAlgn="base" hangingPunct="0">
        <a:spcBef>
          <a:spcPct val="0"/>
        </a:spcBef>
        <a:spcAft>
          <a:spcPct val="0"/>
        </a:spcAft>
        <a:defRPr sz="4000">
          <a:solidFill>
            <a:schemeClr val="tx1"/>
          </a:solidFill>
          <a:latin typeface="Corbel" panose="020B0503020204020204" pitchFamily="34" charset="0"/>
        </a:defRPr>
      </a:lvl2pPr>
      <a:lvl3pPr algn="ctr" defTabSz="457200" rtl="0" eaLnBrk="0" fontAlgn="base" hangingPunct="0">
        <a:spcBef>
          <a:spcPct val="0"/>
        </a:spcBef>
        <a:spcAft>
          <a:spcPct val="0"/>
        </a:spcAft>
        <a:defRPr sz="4000">
          <a:solidFill>
            <a:schemeClr val="tx1"/>
          </a:solidFill>
          <a:latin typeface="Corbel" panose="020B0503020204020204" pitchFamily="34" charset="0"/>
        </a:defRPr>
      </a:lvl3pPr>
      <a:lvl4pPr algn="ctr" defTabSz="457200" rtl="0" eaLnBrk="0" fontAlgn="base" hangingPunct="0">
        <a:spcBef>
          <a:spcPct val="0"/>
        </a:spcBef>
        <a:spcAft>
          <a:spcPct val="0"/>
        </a:spcAft>
        <a:defRPr sz="4000">
          <a:solidFill>
            <a:schemeClr val="tx1"/>
          </a:solidFill>
          <a:latin typeface="Corbel" panose="020B0503020204020204" pitchFamily="34" charset="0"/>
        </a:defRPr>
      </a:lvl4pPr>
      <a:lvl5pPr algn="ctr" defTabSz="457200" rtl="0" eaLnBrk="0" fontAlgn="base" hangingPunct="0">
        <a:spcBef>
          <a:spcPct val="0"/>
        </a:spcBef>
        <a:spcAft>
          <a:spcPct val="0"/>
        </a:spcAft>
        <a:defRPr sz="4000">
          <a:solidFill>
            <a:schemeClr val="tx1"/>
          </a:solidFill>
          <a:latin typeface="Corbel" panose="020B0503020204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0" fontAlgn="base" hangingPunct="0">
        <a:spcBef>
          <a:spcPct val="20000"/>
        </a:spcBef>
        <a:spcAft>
          <a:spcPts val="600"/>
        </a:spcAft>
        <a:buClr>
          <a:srgbClr val="005490"/>
        </a:buClr>
        <a:buSzPct val="145000"/>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0" fontAlgn="base" hangingPunct="0">
        <a:spcBef>
          <a:spcPct val="20000"/>
        </a:spcBef>
        <a:spcAft>
          <a:spcPts val="600"/>
        </a:spcAft>
        <a:buClr>
          <a:srgbClr val="005490"/>
        </a:buClr>
        <a:buSzPct val="145000"/>
        <a:buFont typeface="Arial" panose="020B0604020202020204" pitchFamily="34" charset="0"/>
        <a:buChar char="•"/>
        <a:defRPr sz="2000" kern="1200">
          <a:solidFill>
            <a:schemeClr val="tx1"/>
          </a:solidFill>
          <a:latin typeface="+mn-lt"/>
          <a:ea typeface="+mn-ea"/>
          <a:cs typeface="+mn-cs"/>
        </a:defRPr>
      </a:lvl2pPr>
      <a:lvl3pPr marL="1200150" indent="-285750" algn="l" defTabSz="457200" rtl="0" eaLnBrk="0" fontAlgn="base" hangingPunct="0">
        <a:spcBef>
          <a:spcPct val="20000"/>
        </a:spcBef>
        <a:spcAft>
          <a:spcPts val="600"/>
        </a:spcAft>
        <a:buClr>
          <a:srgbClr val="005490"/>
        </a:buClr>
        <a:buSzPct val="145000"/>
        <a:buFont typeface="Arial" panose="020B0604020202020204" pitchFamily="34" charset="0"/>
        <a:buChar char="•"/>
        <a:defRPr kern="1200">
          <a:solidFill>
            <a:schemeClr val="tx1"/>
          </a:solidFill>
          <a:latin typeface="+mn-lt"/>
          <a:ea typeface="+mn-ea"/>
          <a:cs typeface="+mn-cs"/>
        </a:defRPr>
      </a:lvl3pPr>
      <a:lvl4pPr marL="1543050" indent="-171450" algn="l" defTabSz="457200" rtl="0" eaLnBrk="0" fontAlgn="base" hangingPunct="0">
        <a:spcBef>
          <a:spcPct val="20000"/>
        </a:spcBef>
        <a:spcAft>
          <a:spcPts val="600"/>
        </a:spcAft>
        <a:buClr>
          <a:srgbClr val="005490"/>
        </a:buClr>
        <a:buSzPct val="145000"/>
        <a:buFont typeface="Arial" panose="020B0604020202020204" pitchFamily="34" charset="0"/>
        <a:buChar char="•"/>
        <a:defRPr sz="1600" kern="1200">
          <a:solidFill>
            <a:schemeClr val="tx1"/>
          </a:solidFill>
          <a:latin typeface="+mn-lt"/>
          <a:ea typeface="+mn-ea"/>
          <a:cs typeface="+mn-cs"/>
        </a:defRPr>
      </a:lvl4pPr>
      <a:lvl5pPr marL="2000250" indent="-171450" algn="l" defTabSz="457200" rtl="0" eaLnBrk="0" fontAlgn="base" hangingPunct="0">
        <a:spcBef>
          <a:spcPct val="20000"/>
        </a:spcBef>
        <a:spcAft>
          <a:spcPts val="600"/>
        </a:spcAft>
        <a:buClr>
          <a:srgbClr val="005490"/>
        </a:buClr>
        <a:buSzPct val="145000"/>
        <a:buFont typeface="Arial" panose="020B0604020202020204" pitchFamily="34" charset="0"/>
        <a:buChar char="•"/>
        <a:defRPr sz="1400" kern="1200">
          <a:solidFill>
            <a:schemeClr val="tx1"/>
          </a:solidFill>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4E56B7ED-1B0D-6856-6662-B891F0584255}"/>
              </a:ext>
            </a:extLst>
          </p:cNvPr>
          <p:cNvSpPr>
            <a:spLocks/>
          </p:cNvSpPr>
          <p:nvPr/>
        </p:nvSpPr>
        <p:spPr bwMode="auto">
          <a:xfrm>
            <a:off x="666750" y="5945188"/>
            <a:ext cx="6586538"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solidFill>
                <a:prstClr val="black"/>
              </a:solidFill>
              <a:latin typeface="+mn-lt"/>
              <a:cs typeface="Arial" charset="0"/>
            </a:endParaRPr>
          </a:p>
        </p:txBody>
      </p:sp>
      <p:sp>
        <p:nvSpPr>
          <p:cNvPr id="2051" name="Freeform 11">
            <a:extLst>
              <a:ext uri="{FF2B5EF4-FFF2-40B4-BE49-F238E27FC236}">
                <a16:creationId xmlns:a16="http://schemas.microsoft.com/office/drawing/2014/main" id="{140982F7-4608-ADC6-0C6C-F73C646E3A19}"/>
              </a:ext>
            </a:extLst>
          </p:cNvPr>
          <p:cNvSpPr>
            <a:spLocks/>
          </p:cNvSpPr>
          <p:nvPr/>
        </p:nvSpPr>
        <p:spPr bwMode="auto">
          <a:xfrm>
            <a:off x="647700" y="5938838"/>
            <a:ext cx="4921250" cy="933450"/>
          </a:xfrm>
          <a:custGeom>
            <a:avLst/>
            <a:gdLst>
              <a:gd name="T0" fmla="*/ 0 w 5591"/>
              <a:gd name="T1" fmla="*/ 0 h 588"/>
              <a:gd name="T2" fmla="*/ 2147483646 w 5591"/>
              <a:gd name="T3" fmla="*/ 0 h 588"/>
              <a:gd name="T4" fmla="*/ 2147483646 w 5591"/>
              <a:gd name="T5" fmla="*/ 2147483646 h 588"/>
              <a:gd name="T6" fmla="*/ 2147483646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fr-FR"/>
          </a:p>
        </p:txBody>
      </p:sp>
      <p:sp>
        <p:nvSpPr>
          <p:cNvPr id="14" name="Right Triangle 13">
            <a:extLst>
              <a:ext uri="{FF2B5EF4-FFF2-40B4-BE49-F238E27FC236}">
                <a16:creationId xmlns:a16="http://schemas.microsoft.com/office/drawing/2014/main" id="{3653B308-7D7F-04BC-1EEA-674ADF701197}"/>
              </a:ext>
            </a:extLst>
          </p:cNvPr>
          <p:cNvSpPr>
            <a:spLocks/>
          </p:cNvSpPr>
          <p:nvPr/>
        </p:nvSpPr>
        <p:spPr bwMode="auto">
          <a:xfrm>
            <a:off x="-8056" y="5791253"/>
            <a:ext cx="4536419"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cxnSp>
        <p:nvCxnSpPr>
          <p:cNvPr id="15" name="Straight Connector 14">
            <a:extLst>
              <a:ext uri="{FF2B5EF4-FFF2-40B4-BE49-F238E27FC236}">
                <a16:creationId xmlns:a16="http://schemas.microsoft.com/office/drawing/2014/main" id="{7CC3D7E2-8173-832D-B63E-195CC0E5BC8B}"/>
              </a:ext>
            </a:extLst>
          </p:cNvPr>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a:extLst>
              <a:ext uri="{FF2B5EF4-FFF2-40B4-BE49-F238E27FC236}">
                <a16:creationId xmlns:a16="http://schemas.microsoft.com/office/drawing/2014/main" id="{FBFE9BDA-8487-1DB5-0AFA-D4D804A5DABE}"/>
              </a:ext>
            </a:extLst>
          </p:cNvPr>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p>
            <a:r>
              <a:rPr lang="en-US"/>
              <a:t>Click to edit Master title style</a:t>
            </a:r>
          </a:p>
        </p:txBody>
      </p:sp>
      <p:sp>
        <p:nvSpPr>
          <p:cNvPr id="2057" name="Text Placeholder 29">
            <a:extLst>
              <a:ext uri="{FF2B5EF4-FFF2-40B4-BE49-F238E27FC236}">
                <a16:creationId xmlns:a16="http://schemas.microsoft.com/office/drawing/2014/main" id="{D3148445-4E81-182D-F88E-7B9F3A6745B8}"/>
              </a:ext>
            </a:extLst>
          </p:cNvPr>
          <p:cNvSpPr>
            <a:spLocks noGrp="1"/>
          </p:cNvSpPr>
          <p:nvPr>
            <p:ph type="body" idx="1"/>
          </p:nvPr>
        </p:nvSpPr>
        <p:spPr bwMode="auto">
          <a:xfrm>
            <a:off x="609600" y="1481138"/>
            <a:ext cx="10972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a:extLst>
              <a:ext uri="{FF2B5EF4-FFF2-40B4-BE49-F238E27FC236}">
                <a16:creationId xmlns:a16="http://schemas.microsoft.com/office/drawing/2014/main" id="{412B6A2E-BFE3-2CC7-CCF7-E50A5E3B86EB}"/>
              </a:ext>
            </a:extLst>
          </p:cNvPr>
          <p:cNvSpPr>
            <a:spLocks noGrp="1"/>
          </p:cNvSpPr>
          <p:nvPr>
            <p:ph type="dt" sz="half" idx="2"/>
          </p:nvPr>
        </p:nvSpPr>
        <p:spPr>
          <a:xfrm>
            <a:off x="8970963" y="6408738"/>
            <a:ext cx="2559050" cy="365125"/>
          </a:xfrm>
          <a:prstGeom prst="rect">
            <a:avLst/>
          </a:prstGeom>
        </p:spPr>
        <p:txBody>
          <a:bodyPr vert="horz" anchor="b"/>
          <a:lstStyle>
            <a:lvl1pPr algn="l" eaLnBrk="1" fontAlgn="auto" latinLnBrk="0" hangingPunct="1">
              <a:spcBef>
                <a:spcPts val="0"/>
              </a:spcBef>
              <a:spcAft>
                <a:spcPts val="0"/>
              </a:spcAft>
              <a:defRPr kumimoji="0" sz="1000">
                <a:solidFill>
                  <a:prstClr val="black"/>
                </a:solidFill>
                <a:latin typeface="+mn-lt"/>
                <a:cs typeface="Arial" charset="0"/>
              </a:defRPr>
            </a:lvl1pPr>
            <a:extLst/>
          </a:lstStyle>
          <a:p>
            <a:pPr>
              <a:defRPr/>
            </a:pPr>
            <a:r>
              <a:rPr lang="en-US"/>
              <a:t>19/01/2012</a:t>
            </a:r>
          </a:p>
        </p:txBody>
      </p:sp>
      <p:sp>
        <p:nvSpPr>
          <p:cNvPr id="22" name="Footer Placeholder 21">
            <a:extLst>
              <a:ext uri="{FF2B5EF4-FFF2-40B4-BE49-F238E27FC236}">
                <a16:creationId xmlns:a16="http://schemas.microsoft.com/office/drawing/2014/main" id="{6E5B0EBC-CE25-A718-A598-F51743DF9118}"/>
              </a:ext>
            </a:extLst>
          </p:cNvPr>
          <p:cNvSpPr>
            <a:spLocks noGrp="1"/>
          </p:cNvSpPr>
          <p:nvPr>
            <p:ph type="ftr" sz="quarter" idx="3"/>
          </p:nvPr>
        </p:nvSpPr>
        <p:spPr>
          <a:xfrm>
            <a:off x="5840413" y="6408738"/>
            <a:ext cx="3133725" cy="365125"/>
          </a:xfrm>
          <a:prstGeom prst="rect">
            <a:avLst/>
          </a:prstGeom>
        </p:spPr>
        <p:txBody>
          <a:bodyPr vert="horz" anchor="b"/>
          <a:lstStyle>
            <a:lvl1pPr algn="r" eaLnBrk="1" fontAlgn="auto" latinLnBrk="0" hangingPunct="1">
              <a:spcBef>
                <a:spcPts val="0"/>
              </a:spcBef>
              <a:spcAft>
                <a:spcPts val="0"/>
              </a:spcAft>
              <a:defRPr kumimoji="0" sz="1000">
                <a:solidFill>
                  <a:prstClr val="black"/>
                </a:solidFill>
                <a:latin typeface="+mn-lt"/>
                <a:cs typeface="Arial" charset="0"/>
              </a:defRPr>
            </a:lvl1pPr>
            <a:extLst/>
          </a:lstStyle>
          <a:p>
            <a:pPr>
              <a:defRPr/>
            </a:pPr>
            <a:endParaRPr lang="en-IE"/>
          </a:p>
        </p:txBody>
      </p:sp>
      <p:sp>
        <p:nvSpPr>
          <p:cNvPr id="18" name="Slide Number Placeholder 17">
            <a:extLst>
              <a:ext uri="{FF2B5EF4-FFF2-40B4-BE49-F238E27FC236}">
                <a16:creationId xmlns:a16="http://schemas.microsoft.com/office/drawing/2014/main" id="{07535F45-A917-F537-2AB2-9AE68BBF2A89}"/>
              </a:ext>
            </a:extLst>
          </p:cNvPr>
          <p:cNvSpPr>
            <a:spLocks noGrp="1"/>
          </p:cNvSpPr>
          <p:nvPr>
            <p:ph type="sldNum" sz="quarter" idx="4"/>
          </p:nvPr>
        </p:nvSpPr>
        <p:spPr>
          <a:xfrm>
            <a:off x="11530013" y="6408738"/>
            <a:ext cx="488950" cy="365125"/>
          </a:xfrm>
          <a:prstGeom prst="rect">
            <a:avLst/>
          </a:prstGeom>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sz="1000">
                <a:solidFill>
                  <a:srgbClr val="000000"/>
                </a:solidFill>
                <a:latin typeface="Lucida Sans Unicode" panose="020B0602030504020204" pitchFamily="34" charset="0"/>
              </a:defRPr>
            </a:lvl1pPr>
          </a:lstStyle>
          <a:p>
            <a:pPr>
              <a:defRPr/>
            </a:pPr>
            <a:fld id="{F394E92E-3707-D04E-87F3-693A3BDEAD04}" type="slidenum">
              <a:rPr lang="en-IE" altLang="en-US"/>
              <a:pPr>
                <a:defRPr/>
              </a:pPr>
              <a:t>‹N°›</a:t>
            </a:fld>
            <a:endParaRPr lang="en-IE" altLang="en-US"/>
          </a:p>
        </p:txBody>
      </p:sp>
    </p:spTree>
  </p:cSld>
  <p:clrMap bg1="lt1" tx1="dk1" bg2="lt2" tx2="dk2" accent1="accent1" accent2="accent2" accent3="accent3" accent4="accent4" accent5="accent5" accent6="accent6" hlink="hlink" folHlink="folHlink"/>
  <p:sldLayoutIdLst>
    <p:sldLayoutId id="2147484238" r:id="rId1"/>
    <p:sldLayoutId id="2147484239" r:id="rId2"/>
    <p:sldLayoutId id="2147484240" r:id="rId3"/>
    <p:sldLayoutId id="2147484241" r:id="rId4"/>
    <p:sldLayoutId id="2147484242" r:id="rId5"/>
    <p:sldLayoutId id="2147484243" r:id="rId6"/>
    <p:sldLayoutId id="2147484244" r:id="rId7"/>
    <p:sldLayoutId id="2147484245" r:id="rId8"/>
    <p:sldLayoutId id="2147484246" r:id="rId9"/>
    <p:sldLayoutId id="2147484247" r:id="rId10"/>
    <p:sldLayoutId id="2147484248" r:id="rId11"/>
  </p:sldLayoutIdLst>
  <p:hf hdr="0" ftr="0" dt="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2"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2"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2"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2"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image" Target="../media/image8.png"/><Relationship Id="rId5" Type="http://schemas.openxmlformats.org/officeDocument/2006/relationships/image" Target="../media/image7.emf"/><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9.xml"/><Relationship Id="rId5" Type="http://schemas.openxmlformats.org/officeDocument/2006/relationships/image" Target="../media/image11.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9.xml"/><Relationship Id="rId5" Type="http://schemas.openxmlformats.org/officeDocument/2006/relationships/image" Target="../media/image12.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9.xml"/><Relationship Id="rId5" Type="http://schemas.openxmlformats.org/officeDocument/2006/relationships/image" Target="../media/image13.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9.xml"/><Relationship Id="rId5" Type="http://schemas.openxmlformats.org/officeDocument/2006/relationships/image" Target="../media/image14.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9.xml"/><Relationship Id="rId5" Type="http://schemas.openxmlformats.org/officeDocument/2006/relationships/image" Target="../media/image15.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9.xml"/><Relationship Id="rId5" Type="http://schemas.openxmlformats.org/officeDocument/2006/relationships/image" Target="../media/image16.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5.png"/><Relationship Id="rId7" Type="http://schemas.openxmlformats.org/officeDocument/2006/relationships/hyperlink" Target="https://www.rte.ie/archives/exhibitions/1667-being-european/370193-reaction-on-decision-to-join-the-eec/" TargetMode="External"/><Relationship Id="rId2" Type="http://schemas.openxmlformats.org/officeDocument/2006/relationships/notesSlide" Target="../notesSlides/notesSlide10.xml"/><Relationship Id="rId1" Type="http://schemas.openxmlformats.org/officeDocument/2006/relationships/slideLayout" Target="../slideLayouts/slideLayout19.xml"/><Relationship Id="rId6" Type="http://schemas.openxmlformats.org/officeDocument/2006/relationships/image" Target="../media/image17.png"/><Relationship Id="rId5" Type="http://schemas.openxmlformats.org/officeDocument/2006/relationships/hyperlink" Target="https://www.youtube.com/watch?v=2ehWO-f_6uk" TargetMode="External"/><Relationship Id="rId4" Type="http://schemas.openxmlformats.org/officeDocument/2006/relationships/image" Target="../media/image6.png"/><Relationship Id="rId9"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alpha val="1176"/>
          </a:schemeClr>
        </a:solidFill>
        <a:effectLst/>
      </p:bgPr>
    </p:bg>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71EB14D3-9D62-93C4-7E45-106485B94188}"/>
              </a:ext>
            </a:extLst>
          </p:cNvPr>
          <p:cNvSpPr>
            <a:spLocks noGrp="1" noChangeArrowheads="1"/>
          </p:cNvSpPr>
          <p:nvPr>
            <p:ph type="title"/>
          </p:nvPr>
        </p:nvSpPr>
        <p:spPr>
          <a:xfrm>
            <a:off x="2701925" y="365125"/>
            <a:ext cx="6577013" cy="563563"/>
          </a:xfrm>
        </p:spPr>
        <p:txBody>
          <a:bodyPr/>
          <a:lstStyle/>
          <a:p>
            <a:pPr eaLnBrk="1" hangingPunct="1"/>
            <a:endParaRPr lang="en-IE" altLang="en-US" sz="3200" b="1">
              <a:ln>
                <a:noFill/>
              </a:ln>
              <a:solidFill>
                <a:schemeClr val="tx2"/>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BE60174-0BB3-9DCF-10D6-86A42CE74B39}"/>
              </a:ext>
            </a:extLst>
          </p:cNvPr>
          <p:cNvSpPr>
            <a:spLocks noGrp="1"/>
          </p:cNvSpPr>
          <p:nvPr>
            <p:ph idx="1"/>
          </p:nvPr>
        </p:nvSpPr>
        <p:spPr>
          <a:xfrm>
            <a:off x="1192213" y="1073150"/>
            <a:ext cx="10694987" cy="5419725"/>
          </a:xfrm>
        </p:spPr>
        <p:txBody>
          <a:bodyPr rtlCol="0">
            <a:normAutofit/>
          </a:bodyPr>
          <a:lstStyle/>
          <a:p>
            <a:pPr marL="0" indent="0" algn="ctr" defTabSz="914400" eaLnBrk="1" hangingPunct="1">
              <a:lnSpc>
                <a:spcPct val="90000"/>
              </a:lnSpc>
              <a:spcBef>
                <a:spcPts val="1000"/>
              </a:spcBef>
              <a:spcAft>
                <a:spcPct val="0"/>
              </a:spcAft>
              <a:buClrTx/>
              <a:buSzTx/>
              <a:buFont typeface="Arial"/>
              <a:buNone/>
              <a:defRPr/>
            </a:pPr>
            <a:r>
              <a:rPr lang="en-IE" altLang="en-US" sz="4400" b="1">
                <a:solidFill>
                  <a:prstClr val="black"/>
                </a:solidFill>
                <a:latin typeface="Times New Roman" panose="02020603050405020304" pitchFamily="18" charset="0"/>
                <a:ea typeface="+mj-ea"/>
                <a:cs typeface="Times New Roman" panose="02020603050405020304" pitchFamily="18" charset="0"/>
              </a:rPr>
              <a:t>Session 3:</a:t>
            </a:r>
            <a:r>
              <a:rPr lang="en-IE" altLang="en-US" sz="4400" b="1">
                <a:solidFill>
                  <a:schemeClr val="tx2"/>
                </a:solidFill>
                <a:latin typeface="Times New Roman" panose="02020603050405020304" pitchFamily="18" charset="0"/>
                <a:cs typeface="Times New Roman" panose="02020603050405020304" pitchFamily="18" charset="0"/>
              </a:rPr>
              <a:t> </a:t>
            </a:r>
            <a:r>
              <a:rPr lang="en-IE" altLang="en-US" sz="4400" b="1" dirty="0">
                <a:solidFill>
                  <a:prstClr val="black"/>
                </a:solidFill>
                <a:latin typeface="Times New Roman" panose="02020603050405020304" pitchFamily="18" charset="0"/>
                <a:cs typeface="Times New Roman" panose="02020603050405020304" pitchFamily="18" charset="0"/>
              </a:rPr>
              <a:t>Political Identity and Community</a:t>
            </a:r>
          </a:p>
          <a:p>
            <a:pPr marL="0" indent="0" algn="ctr" defTabSz="914400" eaLnBrk="1" hangingPunct="1">
              <a:lnSpc>
                <a:spcPct val="90000"/>
              </a:lnSpc>
              <a:spcBef>
                <a:spcPts val="1000"/>
              </a:spcBef>
              <a:spcAft>
                <a:spcPct val="0"/>
              </a:spcAft>
              <a:buClrTx/>
              <a:buSzTx/>
              <a:buFont typeface="Arial"/>
              <a:buNone/>
              <a:defRPr/>
            </a:pPr>
            <a:endParaRPr lang="en-IE" altLang="en-US" sz="2000" b="1" dirty="0">
              <a:solidFill>
                <a:prstClr val="black"/>
              </a:solidFill>
              <a:latin typeface="Times New Roman" panose="02020603050405020304" pitchFamily="18" charset="0"/>
              <a:cs typeface="Times New Roman" panose="02020603050405020304" pitchFamily="18" charset="0"/>
            </a:endParaRPr>
          </a:p>
          <a:p>
            <a:pPr marL="457200" indent="-457200" defTabSz="914400" eaLnBrk="1" hangingPunct="1">
              <a:lnSpc>
                <a:spcPct val="90000"/>
              </a:lnSpc>
              <a:spcBef>
                <a:spcPts val="1000"/>
              </a:spcBef>
              <a:spcAft>
                <a:spcPct val="0"/>
              </a:spcAft>
              <a:buClrTx/>
              <a:buSzTx/>
              <a:buFont typeface="Wingdings" panose="05000000000000000000" pitchFamily="2" charset="2"/>
              <a:buChar char="Ø"/>
              <a:defRPr/>
            </a:pPr>
            <a:r>
              <a:rPr lang="en-IE" altLang="en-US" sz="2800" b="1" dirty="0">
                <a:solidFill>
                  <a:prstClr val="black"/>
                </a:solidFill>
                <a:latin typeface="Times New Roman" panose="02020603050405020304" pitchFamily="18" charset="0"/>
                <a:cs typeface="Times New Roman" panose="02020603050405020304" pitchFamily="18" charset="0"/>
              </a:rPr>
              <a:t>LO 1</a:t>
            </a:r>
            <a:r>
              <a:rPr lang="en-IE" altLang="en-US" sz="2800" dirty="0">
                <a:solidFill>
                  <a:prstClr val="black"/>
                </a:solidFill>
                <a:latin typeface="Times New Roman" panose="02020603050405020304" pitchFamily="18" charset="0"/>
                <a:cs typeface="Times New Roman" panose="02020603050405020304" pitchFamily="18" charset="0"/>
              </a:rPr>
              <a:t>: Students consider the nature of political identity</a:t>
            </a:r>
          </a:p>
          <a:p>
            <a:pPr marL="457200" indent="-457200" defTabSz="914400" eaLnBrk="1" hangingPunct="1">
              <a:lnSpc>
                <a:spcPct val="90000"/>
              </a:lnSpc>
              <a:spcBef>
                <a:spcPts val="1000"/>
              </a:spcBef>
              <a:spcAft>
                <a:spcPct val="0"/>
              </a:spcAft>
              <a:buClrTx/>
              <a:buSzTx/>
              <a:buFont typeface="Wingdings" panose="05000000000000000000" pitchFamily="2" charset="2"/>
              <a:buChar char="Ø"/>
              <a:defRPr/>
            </a:pPr>
            <a:r>
              <a:rPr lang="en-IE" altLang="en-US" sz="2800" b="1" dirty="0">
                <a:solidFill>
                  <a:prstClr val="black"/>
                </a:solidFill>
                <a:latin typeface="Times New Roman" panose="02020603050405020304" pitchFamily="18" charset="0"/>
                <a:cs typeface="Times New Roman" panose="02020603050405020304" pitchFamily="18" charset="0"/>
              </a:rPr>
              <a:t>LO2</a:t>
            </a:r>
            <a:r>
              <a:rPr lang="en-IE" altLang="en-US" sz="2800" dirty="0">
                <a:solidFill>
                  <a:prstClr val="black"/>
                </a:solidFill>
                <a:latin typeface="Times New Roman" panose="02020603050405020304" pitchFamily="18" charset="0"/>
                <a:cs typeface="Times New Roman" panose="02020603050405020304" pitchFamily="18" charset="0"/>
              </a:rPr>
              <a:t>:  Students reflect on what influences their political identity</a:t>
            </a:r>
          </a:p>
          <a:p>
            <a:pPr marL="0" indent="0" defTabSz="914400" eaLnBrk="1" hangingPunct="1">
              <a:lnSpc>
                <a:spcPct val="90000"/>
              </a:lnSpc>
              <a:spcBef>
                <a:spcPts val="1000"/>
              </a:spcBef>
              <a:spcAft>
                <a:spcPct val="0"/>
              </a:spcAft>
              <a:buClrTx/>
              <a:buSzTx/>
              <a:buFont typeface="Arial" panose="020B0604020202020204" pitchFamily="34" charset="0"/>
              <a:buNone/>
              <a:defRPr/>
            </a:pPr>
            <a:endParaRPr lang="en-IE" altLang="en-US" sz="2800" dirty="0">
              <a:solidFill>
                <a:prstClr val="black"/>
              </a:solidFill>
              <a:latin typeface="Times New Roman" panose="02020603050405020304" pitchFamily="18" charset="0"/>
              <a:cs typeface="Times New Roman" panose="02020603050405020304" pitchFamily="18" charset="0"/>
            </a:endParaRPr>
          </a:p>
          <a:p>
            <a:pPr marL="457200" indent="-457200" defTabSz="914400" eaLnBrk="1" hangingPunct="1">
              <a:lnSpc>
                <a:spcPct val="90000"/>
              </a:lnSpc>
              <a:spcBef>
                <a:spcPts val="1000"/>
              </a:spcBef>
              <a:spcAft>
                <a:spcPct val="0"/>
              </a:spcAft>
              <a:buClrTx/>
              <a:buSzTx/>
              <a:buFont typeface="Wingdings" panose="05000000000000000000" pitchFamily="2" charset="2"/>
              <a:buChar char="Ø"/>
              <a:defRPr/>
            </a:pPr>
            <a:r>
              <a:rPr lang="en-IE" altLang="en-US" sz="2800" b="1" dirty="0">
                <a:solidFill>
                  <a:prstClr val="black"/>
                </a:solidFill>
                <a:latin typeface="Times New Roman" panose="02020603050405020304" pitchFamily="18" charset="0"/>
                <a:cs typeface="Times New Roman" panose="02020603050405020304" pitchFamily="18" charset="0"/>
              </a:rPr>
              <a:t>Exercise</a:t>
            </a:r>
            <a:r>
              <a:rPr lang="en-IE" altLang="en-US" sz="2800" dirty="0">
                <a:solidFill>
                  <a:prstClr val="black"/>
                </a:solidFill>
                <a:latin typeface="Times New Roman" panose="02020603050405020304" pitchFamily="18" charset="0"/>
                <a:cs typeface="Times New Roman" panose="02020603050405020304" pitchFamily="18" charset="0"/>
              </a:rPr>
              <a:t>: Positioning</a:t>
            </a:r>
          </a:p>
          <a:p>
            <a:pPr eaLnBrk="1" fontAlgn="auto" hangingPunct="1">
              <a:lnSpc>
                <a:spcPct val="110000"/>
              </a:lnSpc>
              <a:spcBef>
                <a:spcPts val="300"/>
              </a:spcBef>
              <a:spcAft>
                <a:spcPts val="0"/>
              </a:spcAft>
              <a:buClr>
                <a:schemeClr val="accent1">
                  <a:lumMod val="75000"/>
                </a:schemeClr>
              </a:buClr>
              <a:buFont typeface="Wingdings" panose="05000000000000000000" pitchFamily="2" charset="2"/>
              <a:buChar char="Ø"/>
              <a:defRPr/>
            </a:pPr>
            <a:endParaRPr lang="en-IE" dirty="0">
              <a:solidFill>
                <a:schemeClr val="tx2"/>
              </a:solidFill>
              <a:latin typeface="Times New Roman" panose="02020603050405020304" pitchFamily="18" charset="0"/>
              <a:cs typeface="Times New Roman" panose="02020603050405020304" pitchFamily="18" charset="0"/>
            </a:endParaRPr>
          </a:p>
        </p:txBody>
      </p:sp>
      <p:sp>
        <p:nvSpPr>
          <p:cNvPr id="19460" name="Slide Number Placeholder 1">
            <a:extLst>
              <a:ext uri="{FF2B5EF4-FFF2-40B4-BE49-F238E27FC236}">
                <a16:creationId xmlns:a16="http://schemas.microsoft.com/office/drawing/2014/main" id="{B7E55290-0313-A32C-D650-2AA01D3EE0C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ct val="20000"/>
              </a:spcBef>
              <a:spcAft>
                <a:spcPts val="600"/>
              </a:spcAft>
              <a:buClr>
                <a:srgbClr val="005490"/>
              </a:buClr>
              <a:buSzPct val="145000"/>
              <a:buFont typeface="Arial" panose="020B0604020202020204" pitchFamily="34" charset="0"/>
              <a:buChar char="•"/>
              <a:defRPr sz="2400">
                <a:solidFill>
                  <a:schemeClr val="tx1"/>
                </a:solidFill>
                <a:latin typeface="Corbel" panose="020B0503020204020204" pitchFamily="34" charset="0"/>
              </a:defRPr>
            </a:lvl1pPr>
            <a:lvl2pPr marL="742950" indent="-285750" defTabSz="457200">
              <a:spcBef>
                <a:spcPct val="20000"/>
              </a:spcBef>
              <a:spcAft>
                <a:spcPts val="600"/>
              </a:spcAft>
              <a:buClr>
                <a:srgbClr val="005490"/>
              </a:buClr>
              <a:buSzPct val="145000"/>
              <a:buFont typeface="Arial" panose="020B0604020202020204" pitchFamily="34" charset="0"/>
              <a:buChar char="•"/>
              <a:defRPr sz="2000">
                <a:solidFill>
                  <a:schemeClr val="tx1"/>
                </a:solidFill>
                <a:latin typeface="Corbel" panose="020B0503020204020204" pitchFamily="34" charset="0"/>
              </a:defRPr>
            </a:lvl2pPr>
            <a:lvl3pPr marL="1143000" indent="-228600" defTabSz="457200">
              <a:spcBef>
                <a:spcPct val="20000"/>
              </a:spcBef>
              <a:spcAft>
                <a:spcPts val="600"/>
              </a:spcAft>
              <a:buClr>
                <a:srgbClr val="005490"/>
              </a:buClr>
              <a:buSzPct val="145000"/>
              <a:buFont typeface="Arial" panose="020B0604020202020204" pitchFamily="34" charset="0"/>
              <a:buChar char="•"/>
              <a:defRPr>
                <a:solidFill>
                  <a:schemeClr val="tx1"/>
                </a:solidFill>
                <a:latin typeface="Corbel" panose="020B0503020204020204" pitchFamily="34" charset="0"/>
              </a:defRPr>
            </a:lvl3pPr>
            <a:lvl4pPr marL="1600200" indent="-228600" defTabSz="457200">
              <a:spcBef>
                <a:spcPct val="20000"/>
              </a:spcBef>
              <a:spcAft>
                <a:spcPts val="600"/>
              </a:spcAft>
              <a:buClr>
                <a:srgbClr val="005490"/>
              </a:buClr>
              <a:buSzPct val="145000"/>
              <a:buFont typeface="Arial" panose="020B0604020202020204" pitchFamily="34" charset="0"/>
              <a:buChar char="•"/>
              <a:defRPr sz="1600">
                <a:solidFill>
                  <a:schemeClr val="tx1"/>
                </a:solidFill>
                <a:latin typeface="Corbel" panose="020B0503020204020204" pitchFamily="34" charset="0"/>
              </a:defRPr>
            </a:lvl4pPr>
            <a:lvl5pPr marL="2057400" indent="-228600" defTabSz="457200">
              <a:spcBef>
                <a:spcPct val="20000"/>
              </a:spcBef>
              <a:spcAft>
                <a:spcPts val="600"/>
              </a:spcAft>
              <a:buClr>
                <a:srgbClr val="005490"/>
              </a:buClr>
              <a:buSzPct val="145000"/>
              <a:buFont typeface="Arial" panose="020B0604020202020204" pitchFamily="34" charset="0"/>
              <a:buChar char="•"/>
              <a:defRPr sz="1400">
                <a:solidFill>
                  <a:schemeClr val="tx1"/>
                </a:solidFill>
                <a:latin typeface="Corbel" panose="020B0503020204020204" pitchFamily="34" charset="0"/>
              </a:defRPr>
            </a:lvl5pPr>
            <a:lvl6pPr marL="2514600" indent="-228600" defTabSz="457200" eaLnBrk="0" fontAlgn="base" hangingPunct="0">
              <a:spcBef>
                <a:spcPct val="20000"/>
              </a:spcBef>
              <a:spcAft>
                <a:spcPts val="600"/>
              </a:spcAft>
              <a:buClr>
                <a:srgbClr val="005490"/>
              </a:buClr>
              <a:buSzPct val="145000"/>
              <a:buFont typeface="Arial" panose="020B0604020202020204" pitchFamily="34" charset="0"/>
              <a:buChar char="•"/>
              <a:defRPr sz="1400">
                <a:solidFill>
                  <a:schemeClr val="tx1"/>
                </a:solidFill>
                <a:latin typeface="Corbel" panose="020B0503020204020204" pitchFamily="34" charset="0"/>
              </a:defRPr>
            </a:lvl6pPr>
            <a:lvl7pPr marL="2971800" indent="-228600" defTabSz="457200" eaLnBrk="0" fontAlgn="base" hangingPunct="0">
              <a:spcBef>
                <a:spcPct val="20000"/>
              </a:spcBef>
              <a:spcAft>
                <a:spcPts val="600"/>
              </a:spcAft>
              <a:buClr>
                <a:srgbClr val="005490"/>
              </a:buClr>
              <a:buSzPct val="145000"/>
              <a:buFont typeface="Arial" panose="020B0604020202020204" pitchFamily="34" charset="0"/>
              <a:buChar char="•"/>
              <a:defRPr sz="1400">
                <a:solidFill>
                  <a:schemeClr val="tx1"/>
                </a:solidFill>
                <a:latin typeface="Corbel" panose="020B0503020204020204" pitchFamily="34" charset="0"/>
              </a:defRPr>
            </a:lvl7pPr>
            <a:lvl8pPr marL="3429000" indent="-228600" defTabSz="457200" eaLnBrk="0" fontAlgn="base" hangingPunct="0">
              <a:spcBef>
                <a:spcPct val="20000"/>
              </a:spcBef>
              <a:spcAft>
                <a:spcPts val="600"/>
              </a:spcAft>
              <a:buClr>
                <a:srgbClr val="005490"/>
              </a:buClr>
              <a:buSzPct val="145000"/>
              <a:buFont typeface="Arial" panose="020B0604020202020204" pitchFamily="34" charset="0"/>
              <a:buChar char="•"/>
              <a:defRPr sz="1400">
                <a:solidFill>
                  <a:schemeClr val="tx1"/>
                </a:solidFill>
                <a:latin typeface="Corbel" panose="020B0503020204020204" pitchFamily="34" charset="0"/>
              </a:defRPr>
            </a:lvl8pPr>
            <a:lvl9pPr marL="3886200" indent="-228600" defTabSz="457200" eaLnBrk="0" fontAlgn="base" hangingPunct="0">
              <a:spcBef>
                <a:spcPct val="20000"/>
              </a:spcBef>
              <a:spcAft>
                <a:spcPts val="600"/>
              </a:spcAft>
              <a:buClr>
                <a:srgbClr val="005490"/>
              </a:buClr>
              <a:buSzPct val="145000"/>
              <a:buFont typeface="Arial" panose="020B0604020202020204" pitchFamily="34" charset="0"/>
              <a:buChar char="•"/>
              <a:defRPr sz="1400">
                <a:solidFill>
                  <a:schemeClr val="tx1"/>
                </a:solidFill>
                <a:latin typeface="Corbel" panose="020B0503020204020204" pitchFamily="34" charset="0"/>
              </a:defRPr>
            </a:lvl9pPr>
          </a:lstStyle>
          <a:p>
            <a:pPr eaLnBrk="1" hangingPunct="1">
              <a:spcBef>
                <a:spcPct val="0"/>
              </a:spcBef>
              <a:spcAft>
                <a:spcPct val="0"/>
              </a:spcAft>
              <a:buClrTx/>
              <a:buSzTx/>
              <a:buFontTx/>
              <a:buNone/>
            </a:pPr>
            <a:fld id="{34A8F9CD-6CA8-BA44-B683-3DFFB6FE3491}" type="slidenum">
              <a:rPr lang="en-IE" altLang="en-US" sz="1000" smtClean="0">
                <a:solidFill>
                  <a:srgbClr val="FFFF00"/>
                </a:solidFill>
              </a:rPr>
              <a:pPr eaLnBrk="1" hangingPunct="1">
                <a:spcBef>
                  <a:spcPct val="0"/>
                </a:spcBef>
                <a:spcAft>
                  <a:spcPct val="0"/>
                </a:spcAft>
                <a:buClrTx/>
                <a:buSzTx/>
                <a:buFontTx/>
                <a:buNone/>
              </a:pPr>
              <a:t>1</a:t>
            </a:fld>
            <a:endParaRPr lang="en-IE" altLang="en-US" sz="1000">
              <a:solidFill>
                <a:srgbClr val="FFFF00"/>
              </a:solidFill>
            </a:endParaRPr>
          </a:p>
        </p:txBody>
      </p:sp>
      <p:pic>
        <p:nvPicPr>
          <p:cNvPr id="19461" name="Picture 3">
            <a:extLst>
              <a:ext uri="{FF2B5EF4-FFF2-40B4-BE49-F238E27FC236}">
                <a16:creationId xmlns:a16="http://schemas.microsoft.com/office/drawing/2014/main" id="{3E51C60A-58BB-A54F-C481-03575FF926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62083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4">
            <a:extLst>
              <a:ext uri="{FF2B5EF4-FFF2-40B4-BE49-F238E27FC236}">
                <a16:creationId xmlns:a16="http://schemas.microsoft.com/office/drawing/2014/main" id="{5CE3171E-AF4F-390E-C727-6F6B922806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71163" y="0"/>
            <a:ext cx="1620837"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C7414EE2-CC0A-326A-0601-9598A0236ECF}"/>
              </a:ext>
            </a:extLst>
          </p:cNvPr>
          <p:cNvSpPr>
            <a:spLocks noGrp="1"/>
          </p:cNvSpPr>
          <p:nvPr>
            <p:ph type="title"/>
          </p:nvPr>
        </p:nvSpPr>
        <p:spPr>
          <a:xfrm>
            <a:off x="2207568" y="-1"/>
            <a:ext cx="7632700" cy="700087"/>
          </a:xfrm>
        </p:spPr>
        <p:txBody>
          <a:bodyPr/>
          <a:lstStyle/>
          <a:p>
            <a:pPr algn="ctr" eaLnBrk="1" hangingPunct="1">
              <a:defRPr/>
            </a:pPr>
            <a:r>
              <a:rPr lang="en-GB" sz="3200" dirty="0">
                <a:solidFill>
                  <a:schemeClr val="tx1"/>
                </a:solidFill>
                <a:effectLst/>
                <a:latin typeface="Times New Roman" pitchFamily="18" charset="0"/>
                <a:cs typeface="Times New Roman" pitchFamily="18" charset="0"/>
              </a:rPr>
              <a:t>Instructions for Teachers</a:t>
            </a:r>
          </a:p>
        </p:txBody>
      </p:sp>
      <p:sp>
        <p:nvSpPr>
          <p:cNvPr id="14339" name="Content Placeholder 2">
            <a:extLst>
              <a:ext uri="{FF2B5EF4-FFF2-40B4-BE49-F238E27FC236}">
                <a16:creationId xmlns:a16="http://schemas.microsoft.com/office/drawing/2014/main" id="{BCB602DB-79EC-9711-0D69-42341B4E9B2B}"/>
              </a:ext>
            </a:extLst>
          </p:cNvPr>
          <p:cNvSpPr>
            <a:spLocks noGrp="1"/>
          </p:cNvSpPr>
          <p:nvPr>
            <p:ph idx="1"/>
          </p:nvPr>
        </p:nvSpPr>
        <p:spPr>
          <a:xfrm>
            <a:off x="173038" y="600075"/>
            <a:ext cx="11907837" cy="6121400"/>
          </a:xfrm>
        </p:spPr>
        <p:txBody>
          <a:bodyPr/>
          <a:lstStyle/>
          <a:p>
            <a:pPr marL="228600" indent="-228600" eaLnBrk="1" fontAlgn="auto" hangingPunct="1">
              <a:spcBef>
                <a:spcPts val="300"/>
              </a:spcBef>
              <a:spcAft>
                <a:spcPts val="0"/>
              </a:spcAft>
              <a:buClrTx/>
              <a:buSzTx/>
              <a:buFont typeface="Wingdings" panose="05000000000000000000" pitchFamily="2" charset="2"/>
              <a:buChar char="Ø"/>
              <a:defRPr/>
            </a:pPr>
            <a:r>
              <a:rPr lang="en-IE" sz="2600" dirty="0">
                <a:solidFill>
                  <a:prstClr val="black"/>
                </a:solidFill>
                <a:latin typeface="Times New Roman" panose="02020603050405020304" pitchFamily="18" charset="0"/>
                <a:cs typeface="Times New Roman" panose="02020603050405020304" pitchFamily="18" charset="0"/>
              </a:rPr>
              <a:t> </a:t>
            </a:r>
            <a:r>
              <a:rPr lang="en-IE" sz="2600" b="1" dirty="0">
                <a:solidFill>
                  <a:prstClr val="black"/>
                </a:solidFill>
                <a:latin typeface="Times New Roman" panose="02020603050405020304" pitchFamily="18" charset="0"/>
                <a:cs typeface="Times New Roman" panose="02020603050405020304" pitchFamily="18" charset="0"/>
              </a:rPr>
              <a:t>Print</a:t>
            </a:r>
            <a:r>
              <a:rPr lang="en-IE" sz="2600" dirty="0">
                <a:solidFill>
                  <a:prstClr val="black"/>
                </a:solidFill>
                <a:latin typeface="Times New Roman" panose="02020603050405020304" pitchFamily="18" charset="0"/>
                <a:cs typeface="Times New Roman" panose="02020603050405020304" pitchFamily="18" charset="0"/>
              </a:rPr>
              <a:t>: One response sheet per student, single sided </a:t>
            </a:r>
            <a:endParaRPr lang="en-IE" sz="400" dirty="0">
              <a:solidFill>
                <a:prstClr val="black"/>
              </a:solidFill>
              <a:latin typeface="Times New Roman" panose="02020603050405020304" pitchFamily="18" charset="0"/>
              <a:cs typeface="Times New Roman" panose="02020603050405020304" pitchFamily="18" charset="0"/>
            </a:endParaRPr>
          </a:p>
          <a:p>
            <a:pPr marL="228600" indent="-228600" eaLnBrk="1" fontAlgn="auto" hangingPunct="1">
              <a:lnSpc>
                <a:spcPct val="110000"/>
              </a:lnSpc>
              <a:spcBef>
                <a:spcPts val="0"/>
              </a:spcBef>
              <a:spcAft>
                <a:spcPts val="0"/>
              </a:spcAft>
              <a:buClrTx/>
              <a:buSzTx/>
              <a:buFont typeface="Wingdings" panose="05000000000000000000" pitchFamily="2" charset="2"/>
              <a:buChar char="Ø"/>
              <a:defRPr/>
            </a:pPr>
            <a:r>
              <a:rPr lang="en-IE" sz="2600" dirty="0">
                <a:solidFill>
                  <a:prstClr val="black"/>
                </a:solidFill>
                <a:latin typeface="Times New Roman" panose="02020603050405020304" pitchFamily="18" charset="0"/>
                <a:cs typeface="Times New Roman" panose="02020603050405020304" pitchFamily="18" charset="0"/>
              </a:rPr>
              <a:t> </a:t>
            </a:r>
            <a:r>
              <a:rPr lang="en-IE" sz="2600" b="1" dirty="0">
                <a:solidFill>
                  <a:prstClr val="black"/>
                </a:solidFill>
                <a:latin typeface="Times New Roman" panose="02020603050405020304" pitchFamily="18" charset="0"/>
                <a:cs typeface="Times New Roman" panose="02020603050405020304" pitchFamily="18" charset="0"/>
              </a:rPr>
              <a:t>Read</a:t>
            </a:r>
            <a:r>
              <a:rPr lang="en-IE" sz="2600" dirty="0">
                <a:solidFill>
                  <a:prstClr val="black"/>
                </a:solidFill>
                <a:latin typeface="Times New Roman" panose="02020603050405020304" pitchFamily="18" charset="0"/>
                <a:cs typeface="Times New Roman" panose="02020603050405020304" pitchFamily="18" charset="0"/>
              </a:rPr>
              <a:t>: </a:t>
            </a:r>
            <a:r>
              <a:rPr lang="en-IE" sz="2600" i="1" dirty="0">
                <a:solidFill>
                  <a:prstClr val="black"/>
                </a:solidFill>
                <a:latin typeface="Times New Roman" panose="02020603050405020304" pitchFamily="18" charset="0"/>
                <a:cs typeface="Times New Roman" panose="02020603050405020304" pitchFamily="18" charset="0"/>
              </a:rPr>
              <a:t>Instructions for Students </a:t>
            </a:r>
            <a:r>
              <a:rPr lang="en-IE" sz="2600" dirty="0">
                <a:solidFill>
                  <a:prstClr val="black"/>
                </a:solidFill>
                <a:latin typeface="Times New Roman" panose="02020603050405020304" pitchFamily="18" charset="0"/>
                <a:cs typeface="Times New Roman" panose="02020603050405020304" pitchFamily="18" charset="0"/>
              </a:rPr>
              <a:t>and </a:t>
            </a:r>
            <a:r>
              <a:rPr lang="en-IE" sz="2600" i="1" dirty="0">
                <a:solidFill>
                  <a:prstClr val="black"/>
                </a:solidFill>
                <a:latin typeface="Times New Roman" panose="02020603050405020304" pitchFamily="18" charset="0"/>
                <a:cs typeface="Times New Roman" panose="02020603050405020304" pitchFamily="18" charset="0"/>
              </a:rPr>
              <a:t>Discussion Topics </a:t>
            </a:r>
          </a:p>
          <a:p>
            <a:pPr marL="228600" indent="-228600" eaLnBrk="1" fontAlgn="auto" hangingPunct="1">
              <a:lnSpc>
                <a:spcPct val="110000"/>
              </a:lnSpc>
              <a:spcBef>
                <a:spcPts val="0"/>
              </a:spcBef>
              <a:spcAft>
                <a:spcPts val="0"/>
              </a:spcAft>
              <a:buClrTx/>
              <a:buSzTx/>
              <a:buFont typeface="Wingdings" panose="05000000000000000000" pitchFamily="2" charset="2"/>
              <a:buChar char="Ø"/>
              <a:defRPr/>
            </a:pPr>
            <a:r>
              <a:rPr lang="en-IE" sz="2600" b="1" i="1" dirty="0">
                <a:solidFill>
                  <a:prstClr val="black"/>
                </a:solidFill>
                <a:latin typeface="Times New Roman" panose="02020603050405020304" pitchFamily="18" charset="0"/>
                <a:cs typeface="Times New Roman" panose="02020603050405020304" pitchFamily="18" charset="0"/>
              </a:rPr>
              <a:t> </a:t>
            </a:r>
            <a:r>
              <a:rPr lang="en-IE" sz="2600" b="1" dirty="0">
                <a:solidFill>
                  <a:prstClr val="black"/>
                </a:solidFill>
                <a:latin typeface="Times New Roman" panose="02020603050405020304" pitchFamily="18" charset="0"/>
                <a:cs typeface="Times New Roman" panose="02020603050405020304" pitchFamily="18" charset="0"/>
              </a:rPr>
              <a:t>Read and Watch</a:t>
            </a:r>
            <a:r>
              <a:rPr lang="en-IE" sz="2600" dirty="0">
                <a:solidFill>
                  <a:prstClr val="black"/>
                </a:solidFill>
                <a:latin typeface="Times New Roman" panose="02020603050405020304" pitchFamily="18" charset="0"/>
                <a:cs typeface="Times New Roman" panose="02020603050405020304" pitchFamily="18" charset="0"/>
              </a:rPr>
              <a:t>: Information slides 9-11</a:t>
            </a:r>
          </a:p>
          <a:p>
            <a:pPr marL="228600" indent="-228600" eaLnBrk="1" fontAlgn="auto" hangingPunct="1">
              <a:spcBef>
                <a:spcPts val="0"/>
              </a:spcBef>
              <a:spcAft>
                <a:spcPts val="0"/>
              </a:spcAft>
              <a:buClrTx/>
              <a:buSzTx/>
              <a:buFont typeface="Wingdings" panose="05000000000000000000" pitchFamily="2" charset="2"/>
              <a:buChar char="Ø"/>
              <a:defRPr/>
            </a:pPr>
            <a:r>
              <a:rPr lang="en-IE" sz="2600" dirty="0">
                <a:solidFill>
                  <a:prstClr val="black"/>
                </a:solidFill>
                <a:latin typeface="Times New Roman" panose="02020603050405020304" pitchFamily="18" charset="0"/>
                <a:cs typeface="Times New Roman" panose="02020603050405020304" pitchFamily="18" charset="0"/>
              </a:rPr>
              <a:t> </a:t>
            </a:r>
            <a:r>
              <a:rPr lang="en-IE" sz="2600" b="1" dirty="0">
                <a:solidFill>
                  <a:prstClr val="black"/>
                </a:solidFill>
                <a:latin typeface="Times New Roman" panose="02020603050405020304" pitchFamily="18" charset="0"/>
                <a:cs typeface="Times New Roman" panose="02020603050405020304" pitchFamily="18" charset="0"/>
              </a:rPr>
              <a:t>Classroom design</a:t>
            </a:r>
            <a:r>
              <a:rPr lang="en-IE" sz="2600" dirty="0">
                <a:solidFill>
                  <a:prstClr val="black"/>
                </a:solidFill>
                <a:latin typeface="Times New Roman" panose="02020603050405020304" pitchFamily="18" charset="0"/>
                <a:cs typeface="Times New Roman" panose="02020603050405020304" pitchFamily="18" charset="0"/>
              </a:rPr>
              <a:t>: Seated individually, preferably with space between tables </a:t>
            </a:r>
          </a:p>
          <a:p>
            <a:pPr marL="0" indent="0" eaLnBrk="1" fontAlgn="auto" hangingPunct="1">
              <a:lnSpc>
                <a:spcPct val="110000"/>
              </a:lnSpc>
              <a:spcBef>
                <a:spcPts val="300"/>
              </a:spcBef>
              <a:spcAft>
                <a:spcPts val="0"/>
              </a:spcAft>
              <a:buClrTx/>
              <a:buSzTx/>
              <a:buFont typeface="Wingdings 3" panose="05040102010807070707" pitchFamily="18" charset="2"/>
              <a:buNone/>
              <a:defRPr/>
            </a:pPr>
            <a:r>
              <a:rPr lang="en-IE" sz="2600" dirty="0">
                <a:solidFill>
                  <a:prstClr val="black"/>
                </a:solidFill>
                <a:latin typeface="Times New Roman" panose="02020603050405020304" pitchFamily="18" charset="0"/>
                <a:cs typeface="Times New Roman" panose="02020603050405020304" pitchFamily="18" charset="0"/>
              </a:rPr>
              <a:t>                                    Each student has a </a:t>
            </a:r>
            <a:r>
              <a:rPr lang="en-IE" sz="2600" i="1" dirty="0">
                <a:solidFill>
                  <a:prstClr val="black"/>
                </a:solidFill>
                <a:latin typeface="Times New Roman" panose="02020603050405020304" pitchFamily="18" charset="0"/>
                <a:cs typeface="Times New Roman" panose="02020603050405020304" pitchFamily="18" charset="0"/>
              </a:rPr>
              <a:t>Response Sheet </a:t>
            </a:r>
            <a:r>
              <a:rPr lang="en-IE" sz="2600" dirty="0">
                <a:solidFill>
                  <a:prstClr val="black"/>
                </a:solidFill>
                <a:latin typeface="Times New Roman" panose="02020603050405020304" pitchFamily="18" charset="0"/>
                <a:cs typeface="Times New Roman" panose="02020603050405020304" pitchFamily="18" charset="0"/>
              </a:rPr>
              <a:t>or A4 page</a:t>
            </a:r>
          </a:p>
          <a:p>
            <a:pPr marL="0" indent="0" eaLnBrk="1" fontAlgn="auto" hangingPunct="1">
              <a:spcBef>
                <a:spcPts val="300"/>
              </a:spcBef>
              <a:spcAft>
                <a:spcPts val="600"/>
              </a:spcAft>
              <a:buClrTx/>
              <a:buSzTx/>
              <a:buFont typeface="Wingdings 3" panose="05040102010807070707" pitchFamily="18" charset="2"/>
              <a:buNone/>
              <a:defRPr/>
            </a:pPr>
            <a:r>
              <a:rPr lang="en-IE" sz="2600" b="1" dirty="0">
                <a:solidFill>
                  <a:prstClr val="black"/>
                </a:solidFill>
                <a:latin typeface="Times New Roman" panose="02020603050405020304" pitchFamily="18" charset="0"/>
                <a:cs typeface="Times New Roman" panose="02020603050405020304" pitchFamily="18" charset="0"/>
              </a:rPr>
              <a:t>   Alternative design: </a:t>
            </a:r>
            <a:r>
              <a:rPr lang="en-IE" sz="2600" dirty="0">
                <a:solidFill>
                  <a:prstClr val="black"/>
                </a:solidFill>
                <a:latin typeface="Times New Roman" panose="02020603050405020304" pitchFamily="18" charset="0"/>
                <a:cs typeface="Times New Roman" panose="02020603050405020304" pitchFamily="18" charset="0"/>
              </a:rPr>
              <a:t>Clear a floor space and students step to position themselves</a:t>
            </a:r>
            <a:endParaRPr lang="en-IE" sz="2600" b="1" dirty="0">
              <a:solidFill>
                <a:srgbClr val="FF0000"/>
              </a:solidFill>
              <a:latin typeface="Times New Roman" panose="02020603050405020304" pitchFamily="18" charset="0"/>
              <a:cs typeface="Times New Roman" panose="02020603050405020304" pitchFamily="18" charset="0"/>
            </a:endParaRPr>
          </a:p>
          <a:p>
            <a:pPr marL="228600" indent="-228600" eaLnBrk="1" fontAlgn="auto" hangingPunct="1">
              <a:spcBef>
                <a:spcPts val="300"/>
              </a:spcBef>
              <a:spcAft>
                <a:spcPts val="0"/>
              </a:spcAft>
              <a:buClrTx/>
              <a:buSzTx/>
              <a:buFont typeface="Wingdings" panose="05000000000000000000" pitchFamily="2" charset="2"/>
              <a:buChar char="Ø"/>
              <a:defRPr/>
            </a:pPr>
            <a:r>
              <a:rPr lang="en-IE" sz="2600" b="1" dirty="0">
                <a:solidFill>
                  <a:prstClr val="black"/>
                </a:solidFill>
                <a:latin typeface="Times New Roman" panose="02020603050405020304" pitchFamily="18" charset="0"/>
                <a:cs typeface="Times New Roman" panose="02020603050405020304" pitchFamily="18" charset="0"/>
              </a:rPr>
              <a:t> Suggested timing</a:t>
            </a:r>
            <a:r>
              <a:rPr lang="en-IE" sz="2600" dirty="0">
                <a:solidFill>
                  <a:prstClr val="black"/>
                </a:solidFill>
                <a:latin typeface="Times New Roman" panose="02020603050405020304" pitchFamily="18" charset="0"/>
                <a:cs typeface="Times New Roman" panose="02020603050405020304" pitchFamily="18" charset="0"/>
              </a:rPr>
              <a:t>: 15 minutes for positioning                                               </a:t>
            </a:r>
          </a:p>
          <a:p>
            <a:pPr marL="0" indent="0" eaLnBrk="1" fontAlgn="auto" hangingPunct="1">
              <a:spcBef>
                <a:spcPts val="300"/>
              </a:spcBef>
              <a:spcAft>
                <a:spcPts val="0"/>
              </a:spcAft>
              <a:buClrTx/>
              <a:buSzTx/>
              <a:buFont typeface="Wingdings 3" panose="05040102010807070707" pitchFamily="18" charset="2"/>
              <a:buNone/>
              <a:defRPr/>
            </a:pPr>
            <a:r>
              <a:rPr lang="en-IE" sz="2600" dirty="0">
                <a:solidFill>
                  <a:prstClr val="black"/>
                </a:solidFill>
                <a:latin typeface="Times New Roman" panose="02020603050405020304" pitchFamily="18" charset="0"/>
                <a:cs typeface="Times New Roman" panose="02020603050405020304" pitchFamily="18" charset="0"/>
              </a:rPr>
              <a:t>                                    25 minutes for discussion and information</a:t>
            </a:r>
          </a:p>
          <a:p>
            <a:pPr marL="0" indent="0" eaLnBrk="1" fontAlgn="auto" hangingPunct="1">
              <a:spcBef>
                <a:spcPts val="300"/>
              </a:spcBef>
              <a:spcAft>
                <a:spcPts val="0"/>
              </a:spcAft>
              <a:buClrTx/>
              <a:buSzTx/>
              <a:buFont typeface="Wingdings 3" panose="05040102010807070707" pitchFamily="18" charset="2"/>
              <a:buNone/>
              <a:defRPr/>
            </a:pPr>
            <a:endParaRPr lang="en-IE" sz="800" dirty="0">
              <a:solidFill>
                <a:prstClr val="black"/>
              </a:solidFill>
              <a:latin typeface="Times New Roman" panose="02020603050405020304" pitchFamily="18" charset="0"/>
              <a:cs typeface="Times New Roman" panose="02020603050405020304" pitchFamily="18" charset="0"/>
            </a:endParaRPr>
          </a:p>
          <a:p>
            <a:pPr marL="228600" indent="-228600" eaLnBrk="1" fontAlgn="auto" hangingPunct="1">
              <a:spcBef>
                <a:spcPts val="0"/>
              </a:spcBef>
              <a:spcAft>
                <a:spcPts val="200"/>
              </a:spcAft>
              <a:buClrTx/>
              <a:buSzTx/>
              <a:buFont typeface="Wingdings" panose="05000000000000000000" pitchFamily="2" charset="2"/>
              <a:buChar char="Ø"/>
              <a:defRPr/>
            </a:pPr>
            <a:r>
              <a:rPr lang="en-IE" altLang="en-US" sz="2600" b="1" dirty="0">
                <a:solidFill>
                  <a:prstClr val="black"/>
                </a:solidFill>
                <a:latin typeface="Times New Roman" panose="02020603050405020304" pitchFamily="18" charset="0"/>
                <a:cs typeface="Times New Roman" panose="02020603050405020304" pitchFamily="18" charset="0"/>
              </a:rPr>
              <a:t> Note 1: </a:t>
            </a:r>
            <a:r>
              <a:rPr lang="en-IE" altLang="en-US" sz="2600" dirty="0">
                <a:solidFill>
                  <a:prstClr val="black"/>
                </a:solidFill>
                <a:latin typeface="Times New Roman" panose="02020603050405020304" pitchFamily="18" charset="0"/>
                <a:cs typeface="Times New Roman" panose="02020603050405020304" pitchFamily="18" charset="0"/>
              </a:rPr>
              <a:t>Use the </a:t>
            </a:r>
            <a:r>
              <a:rPr lang="en-IE" altLang="en-US" sz="2600" i="1" dirty="0">
                <a:solidFill>
                  <a:prstClr val="black"/>
                </a:solidFill>
                <a:latin typeface="Times New Roman" panose="02020603050405020304" pitchFamily="18" charset="0"/>
                <a:cs typeface="Times New Roman" panose="02020603050405020304" pitchFamily="18" charset="0"/>
              </a:rPr>
              <a:t>Discussion Topics </a:t>
            </a:r>
            <a:r>
              <a:rPr lang="en-IE" altLang="en-US" sz="2600" dirty="0">
                <a:solidFill>
                  <a:prstClr val="black"/>
                </a:solidFill>
                <a:latin typeface="Times New Roman" panose="02020603050405020304" pitchFamily="18" charset="0"/>
                <a:cs typeface="Times New Roman" panose="02020603050405020304" pitchFamily="18" charset="0"/>
              </a:rPr>
              <a:t>however you like; e.g., as an individual, Think-Pair-Share, or group discussion</a:t>
            </a:r>
            <a:endParaRPr lang="en-GB" altLang="en-US" sz="1200" b="1" dirty="0">
              <a:solidFill>
                <a:schemeClr val="tx2"/>
              </a:solidFill>
              <a:latin typeface="Times New Roman" pitchFamily="18" charset="0"/>
              <a:cs typeface="Times New Roman" pitchFamily="18" charset="0"/>
            </a:endParaRPr>
          </a:p>
          <a:p>
            <a:pPr marL="457200" lvl="1" indent="-457200" eaLnBrk="1" hangingPunct="1">
              <a:spcBef>
                <a:spcPct val="0"/>
              </a:spcBef>
              <a:spcAft>
                <a:spcPts val="0"/>
              </a:spcAft>
              <a:buClrTx/>
              <a:buFont typeface="Wingdings" panose="05000000000000000000" pitchFamily="2" charset="2"/>
              <a:buChar char="Ø"/>
              <a:defRPr/>
            </a:pPr>
            <a:endParaRPr lang="en-GB" altLang="en-US" sz="2500" dirty="0">
              <a:latin typeface="Times New Roman" pitchFamily="18" charset="0"/>
              <a:cs typeface="Times New Roman" pitchFamily="18" charset="0"/>
            </a:endParaRPr>
          </a:p>
          <a:p>
            <a:pPr marL="457200" lvl="1" indent="-457200" eaLnBrk="1" hangingPunct="1">
              <a:spcBef>
                <a:spcPct val="0"/>
              </a:spcBef>
              <a:spcAft>
                <a:spcPts val="300"/>
              </a:spcAft>
              <a:buClrTx/>
              <a:buFont typeface="Wingdings" panose="05000000000000000000" pitchFamily="2" charset="2"/>
              <a:buChar char="Ø"/>
              <a:defRPr/>
            </a:pPr>
            <a:endParaRPr lang="en-GB" altLang="en-US" sz="2600" dirty="0">
              <a:latin typeface="Times New Roman" pitchFamily="18" charset="0"/>
              <a:cs typeface="Times New Roman" pitchFamily="18" charset="0"/>
            </a:endParaRPr>
          </a:p>
          <a:p>
            <a:pPr marL="457200" lvl="1" indent="-457200" eaLnBrk="1" hangingPunct="1">
              <a:spcBef>
                <a:spcPct val="0"/>
              </a:spcBef>
              <a:spcAft>
                <a:spcPts val="300"/>
              </a:spcAft>
              <a:buClrTx/>
              <a:buFont typeface="Wingdings" panose="05000000000000000000" pitchFamily="2" charset="2"/>
              <a:buChar char="Ø"/>
              <a:defRPr/>
            </a:pPr>
            <a:endParaRPr lang="en-GB" altLang="en-US" sz="2600" dirty="0">
              <a:latin typeface="Times New Roman" pitchFamily="18" charset="0"/>
              <a:cs typeface="Times New Roman" pitchFamily="18" charset="0"/>
            </a:endParaRPr>
          </a:p>
          <a:p>
            <a:pPr marL="0" lvl="1" indent="0" eaLnBrk="1" hangingPunct="1">
              <a:spcBef>
                <a:spcPct val="0"/>
              </a:spcBef>
              <a:spcAft>
                <a:spcPts val="300"/>
              </a:spcAft>
              <a:buClrTx/>
              <a:buFont typeface="Verdana" panose="020B0604030504040204" pitchFamily="34" charset="0"/>
              <a:buNone/>
              <a:defRPr/>
            </a:pPr>
            <a:endParaRPr lang="en-GB" altLang="en-US" sz="2600" dirty="0">
              <a:latin typeface="Times New Roman" pitchFamily="18" charset="0"/>
              <a:cs typeface="Times New Roman" pitchFamily="18" charset="0"/>
            </a:endParaRPr>
          </a:p>
          <a:p>
            <a:pPr marL="598488" lvl="1" indent="-342900" eaLnBrk="1" hangingPunct="1">
              <a:spcBef>
                <a:spcPct val="0"/>
              </a:spcBef>
              <a:spcAft>
                <a:spcPts val="300"/>
              </a:spcAft>
              <a:buClr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400" dirty="0">
              <a:latin typeface="Times New Roman" pitchFamily="18" charset="0"/>
              <a:cs typeface="Times New Roman" pitchFamily="18" charset="0"/>
            </a:endParaRPr>
          </a:p>
        </p:txBody>
      </p:sp>
      <p:sp>
        <p:nvSpPr>
          <p:cNvPr id="20484" name="Slide Number Placeholder 7">
            <a:extLst>
              <a:ext uri="{FF2B5EF4-FFF2-40B4-BE49-F238E27FC236}">
                <a16:creationId xmlns:a16="http://schemas.microsoft.com/office/drawing/2014/main" id="{E633B3CE-8B29-318C-9D67-5CF5F985B0C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fontAlgn="base">
              <a:spcBef>
                <a:spcPct val="0"/>
              </a:spcBef>
              <a:spcAft>
                <a:spcPct val="0"/>
              </a:spcAft>
              <a:buClrTx/>
              <a:buSzTx/>
              <a:buFont typeface="Wingdings 3" pitchFamily="2" charset="2"/>
              <a:buNone/>
            </a:pPr>
            <a:fld id="{218C8DB8-9263-F146-9F12-119EFB387EA3}" type="slidenum">
              <a:rPr lang="en-US" altLang="en-US" sz="1000" smtClean="0">
                <a:solidFill>
                  <a:srgbClr val="898989"/>
                </a:solidFill>
                <a:latin typeface="Arial" panose="020B0604020202020204" pitchFamily="34" charset="0"/>
                <a:cs typeface="Arial" panose="020B0604020202020204" pitchFamily="34" charset="0"/>
              </a:rPr>
              <a:pPr fontAlgn="base">
                <a:spcBef>
                  <a:spcPct val="0"/>
                </a:spcBef>
                <a:spcAft>
                  <a:spcPct val="0"/>
                </a:spcAft>
                <a:buClrTx/>
                <a:buSzTx/>
                <a:buFont typeface="Wingdings 3" pitchFamily="2" charset="2"/>
                <a:buNone/>
              </a:pPr>
              <a:t>2</a:t>
            </a:fld>
            <a:endParaRPr lang="en-US" altLang="en-US" sz="1000">
              <a:solidFill>
                <a:srgbClr val="898989"/>
              </a:solidFill>
              <a:latin typeface="Arial" panose="020B0604020202020204" pitchFamily="34" charset="0"/>
              <a:cs typeface="Arial" panose="020B0604020202020204" pitchFamily="34" charset="0"/>
            </a:endParaRPr>
          </a:p>
        </p:txBody>
      </p:sp>
      <p:sp>
        <p:nvSpPr>
          <p:cNvPr id="20485" name="Slide Number Placeholder 3">
            <a:extLst>
              <a:ext uri="{FF2B5EF4-FFF2-40B4-BE49-F238E27FC236}">
                <a16:creationId xmlns:a16="http://schemas.microsoft.com/office/drawing/2014/main" id="{D1E38729-3DD8-EB78-4A5C-D621DCF7ECDF}"/>
              </a:ext>
            </a:extLst>
          </p:cNvPr>
          <p:cNvSpPr txBox="1">
            <a:spLocks noChangeArrowheads="1"/>
          </p:cNvSpPr>
          <p:nvPr/>
        </p:nvSpPr>
        <p:spPr bwMode="auto">
          <a:xfrm>
            <a:off x="8077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algn="r" eaLnBrk="1" hangingPunct="1">
              <a:spcBef>
                <a:spcPct val="0"/>
              </a:spcBef>
              <a:buClrTx/>
              <a:buSzTx/>
              <a:buFont typeface="Wingdings 3" pitchFamily="2" charset="2"/>
              <a:buNone/>
            </a:pPr>
            <a:endParaRPr lang="en-GB" altLang="en-US" sz="1200">
              <a:solidFill>
                <a:srgbClr val="898989"/>
              </a:solidFill>
              <a:latin typeface="Arial" panose="020B0604020202020204" pitchFamily="34" charset="0"/>
              <a:cs typeface="Arial" panose="020B0604020202020204" pitchFamily="34" charset="0"/>
            </a:endParaRPr>
          </a:p>
        </p:txBody>
      </p:sp>
      <p:pic>
        <p:nvPicPr>
          <p:cNvPr id="20486" name="Picture 5">
            <a:extLst>
              <a:ext uri="{FF2B5EF4-FFF2-40B4-BE49-F238E27FC236}">
                <a16:creationId xmlns:a16="http://schemas.microsoft.com/office/drawing/2014/main" id="{4AA77120-E5EC-AA39-DA81-3E13CD1121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420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Picture 1">
            <a:extLst>
              <a:ext uri="{FF2B5EF4-FFF2-40B4-BE49-F238E27FC236}">
                <a16:creationId xmlns:a16="http://schemas.microsoft.com/office/drawing/2014/main" id="{9E24A594-A24A-E27E-388C-8CCBA221E6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4339">
                                            <p:txEl>
                                              <p:pRg st="1" end="1"/>
                                            </p:txEl>
                                          </p:spTgt>
                                        </p:tgtEl>
                                        <p:attrNameLst>
                                          <p:attrName>style.visibility</p:attrName>
                                        </p:attrNameLst>
                                      </p:cBhvr>
                                      <p:to>
                                        <p:strVal val="visible"/>
                                      </p:to>
                                    </p:set>
                                    <p:anim calcmode="lin" valueType="num">
                                      <p:cBhvr additive="base">
                                        <p:cTn id="13" dur="500" fill="hold"/>
                                        <p:tgtEl>
                                          <p:spTgt spid="1433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43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4339">
                                            <p:txEl>
                                              <p:pRg st="2" end="2"/>
                                            </p:txEl>
                                          </p:spTgt>
                                        </p:tgtEl>
                                        <p:attrNameLst>
                                          <p:attrName>style.visibility</p:attrName>
                                        </p:attrNameLst>
                                      </p:cBhvr>
                                      <p:to>
                                        <p:strVal val="visible"/>
                                      </p:to>
                                    </p:set>
                                    <p:anim calcmode="lin" valueType="num">
                                      <p:cBhvr additive="base">
                                        <p:cTn id="19" dur="500" fill="hold"/>
                                        <p:tgtEl>
                                          <p:spTgt spid="1433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433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14339">
                                            <p:txEl>
                                              <p:pRg st="3" end="3"/>
                                            </p:txEl>
                                          </p:spTgt>
                                        </p:tgtEl>
                                        <p:attrNameLst>
                                          <p:attrName>style.visibility</p:attrName>
                                        </p:attrNameLst>
                                      </p:cBhvr>
                                      <p:to>
                                        <p:strVal val="visible"/>
                                      </p:to>
                                    </p:set>
                                    <p:anim calcmode="lin" valueType="num">
                                      <p:cBhvr additive="base">
                                        <p:cTn id="25" dur="500" fill="hold"/>
                                        <p:tgtEl>
                                          <p:spTgt spid="1433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4339">
                                            <p:txEl>
                                              <p:pRg st="3" end="3"/>
                                            </p:txEl>
                                          </p:spTgt>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14339">
                                            <p:txEl>
                                              <p:pRg st="4" end="4"/>
                                            </p:txEl>
                                          </p:spTgt>
                                        </p:tgtEl>
                                        <p:attrNameLst>
                                          <p:attrName>style.visibility</p:attrName>
                                        </p:attrNameLst>
                                      </p:cBhvr>
                                      <p:to>
                                        <p:strVal val="visible"/>
                                      </p:to>
                                    </p:set>
                                    <p:anim calcmode="lin" valueType="num">
                                      <p:cBhvr additive="base">
                                        <p:cTn id="29" dur="500" fill="hold"/>
                                        <p:tgtEl>
                                          <p:spTgt spid="14339">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433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nodeType="clickEffect">
                                  <p:stCondLst>
                                    <p:cond delay="0"/>
                                  </p:stCondLst>
                                  <p:childTnLst>
                                    <p:set>
                                      <p:cBhvr>
                                        <p:cTn id="34" dur="1" fill="hold">
                                          <p:stCondLst>
                                            <p:cond delay="0"/>
                                          </p:stCondLst>
                                        </p:cTn>
                                        <p:tgtEl>
                                          <p:spTgt spid="14339">
                                            <p:txEl>
                                              <p:pRg st="5" end="5"/>
                                            </p:txEl>
                                          </p:spTgt>
                                        </p:tgtEl>
                                        <p:attrNameLst>
                                          <p:attrName>style.visibility</p:attrName>
                                        </p:attrNameLst>
                                      </p:cBhvr>
                                      <p:to>
                                        <p:strVal val="visible"/>
                                      </p:to>
                                    </p:set>
                                    <p:anim calcmode="lin" valueType="num">
                                      <p:cBhvr additive="base">
                                        <p:cTn id="35" dur="500" fill="hold"/>
                                        <p:tgtEl>
                                          <p:spTgt spid="14339">
                                            <p:txEl>
                                              <p:pRg st="5" end="5"/>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433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8" fill="hold" nodeType="clickEffect">
                                  <p:stCondLst>
                                    <p:cond delay="0"/>
                                  </p:stCondLst>
                                  <p:childTnLst>
                                    <p:set>
                                      <p:cBhvr>
                                        <p:cTn id="40" dur="1" fill="hold">
                                          <p:stCondLst>
                                            <p:cond delay="0"/>
                                          </p:stCondLst>
                                        </p:cTn>
                                        <p:tgtEl>
                                          <p:spTgt spid="14339">
                                            <p:txEl>
                                              <p:pRg st="6" end="6"/>
                                            </p:txEl>
                                          </p:spTgt>
                                        </p:tgtEl>
                                        <p:attrNameLst>
                                          <p:attrName>style.visibility</p:attrName>
                                        </p:attrNameLst>
                                      </p:cBhvr>
                                      <p:to>
                                        <p:strVal val="visible"/>
                                      </p:to>
                                    </p:set>
                                    <p:anim calcmode="lin" valueType="num">
                                      <p:cBhvr additive="base">
                                        <p:cTn id="41" dur="500" fill="hold"/>
                                        <p:tgtEl>
                                          <p:spTgt spid="14339">
                                            <p:txEl>
                                              <p:pRg st="6" end="6"/>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14339">
                                            <p:txEl>
                                              <p:pRg st="6" end="6"/>
                                            </p:txEl>
                                          </p:spTgt>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14339">
                                            <p:txEl>
                                              <p:pRg st="7" end="7"/>
                                            </p:txEl>
                                          </p:spTgt>
                                        </p:tgtEl>
                                        <p:attrNameLst>
                                          <p:attrName>style.visibility</p:attrName>
                                        </p:attrNameLst>
                                      </p:cBhvr>
                                      <p:to>
                                        <p:strVal val="visible"/>
                                      </p:to>
                                    </p:set>
                                    <p:anim calcmode="lin" valueType="num">
                                      <p:cBhvr additive="base">
                                        <p:cTn id="45" dur="500" fill="hold"/>
                                        <p:tgtEl>
                                          <p:spTgt spid="14339">
                                            <p:txEl>
                                              <p:pRg st="7" end="7"/>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14339">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8" fill="hold" nodeType="clickEffect">
                                  <p:stCondLst>
                                    <p:cond delay="0"/>
                                  </p:stCondLst>
                                  <p:childTnLst>
                                    <p:set>
                                      <p:cBhvr>
                                        <p:cTn id="50" dur="1" fill="hold">
                                          <p:stCondLst>
                                            <p:cond delay="0"/>
                                          </p:stCondLst>
                                        </p:cTn>
                                        <p:tgtEl>
                                          <p:spTgt spid="14339">
                                            <p:txEl>
                                              <p:pRg st="9" end="9"/>
                                            </p:txEl>
                                          </p:spTgt>
                                        </p:tgtEl>
                                        <p:attrNameLst>
                                          <p:attrName>style.visibility</p:attrName>
                                        </p:attrNameLst>
                                      </p:cBhvr>
                                      <p:to>
                                        <p:strVal val="visible"/>
                                      </p:to>
                                    </p:set>
                                    <p:anim calcmode="lin" valueType="num">
                                      <p:cBhvr additive="base">
                                        <p:cTn id="51" dur="500" fill="hold"/>
                                        <p:tgtEl>
                                          <p:spTgt spid="14339">
                                            <p:txEl>
                                              <p:pRg st="9" end="9"/>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14339">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E13F021B-EB0F-89B3-370F-C34A5C3B3AF2}"/>
              </a:ext>
            </a:extLst>
          </p:cNvPr>
          <p:cNvSpPr>
            <a:spLocks noGrp="1"/>
          </p:cNvSpPr>
          <p:nvPr>
            <p:ph type="title"/>
          </p:nvPr>
        </p:nvSpPr>
        <p:spPr>
          <a:xfrm>
            <a:off x="2207568" y="-1"/>
            <a:ext cx="7632700" cy="700087"/>
          </a:xfrm>
        </p:spPr>
        <p:txBody>
          <a:bodyPr/>
          <a:lstStyle/>
          <a:p>
            <a:pPr algn="ctr" eaLnBrk="1" hangingPunct="1">
              <a:defRPr/>
            </a:pPr>
            <a:r>
              <a:rPr lang="en-GB" sz="3200" dirty="0">
                <a:solidFill>
                  <a:schemeClr val="tx1"/>
                </a:solidFill>
                <a:effectLst/>
                <a:latin typeface="Times New Roman" pitchFamily="18" charset="0"/>
                <a:cs typeface="Times New Roman" pitchFamily="18" charset="0"/>
              </a:rPr>
              <a:t>Instructions for Students</a:t>
            </a:r>
          </a:p>
        </p:txBody>
      </p:sp>
      <p:sp>
        <p:nvSpPr>
          <p:cNvPr id="14339" name="Content Placeholder 2">
            <a:extLst>
              <a:ext uri="{FF2B5EF4-FFF2-40B4-BE49-F238E27FC236}">
                <a16:creationId xmlns:a16="http://schemas.microsoft.com/office/drawing/2014/main" id="{EE063712-68BE-27F6-D405-C8A536DC8FD1}"/>
              </a:ext>
            </a:extLst>
          </p:cNvPr>
          <p:cNvSpPr>
            <a:spLocks noGrp="1"/>
          </p:cNvSpPr>
          <p:nvPr>
            <p:ph idx="1"/>
          </p:nvPr>
        </p:nvSpPr>
        <p:spPr>
          <a:xfrm>
            <a:off x="173038" y="700088"/>
            <a:ext cx="11907837" cy="6021387"/>
          </a:xfrm>
        </p:spPr>
        <p:txBody>
          <a:bodyPr/>
          <a:lstStyle/>
          <a:p>
            <a:pPr marL="457200" indent="-457200" eaLnBrk="1" fontAlgn="auto" hangingPunct="1">
              <a:lnSpc>
                <a:spcPct val="110000"/>
              </a:lnSpc>
              <a:spcBef>
                <a:spcPts val="300"/>
              </a:spcBef>
              <a:spcAft>
                <a:spcPts val="0"/>
              </a:spcAft>
              <a:buClrTx/>
              <a:buSzTx/>
              <a:buFont typeface="Wingdings" panose="05000000000000000000" pitchFamily="2" charset="2"/>
              <a:buChar char="Ø"/>
              <a:defRPr/>
            </a:pPr>
            <a:r>
              <a:rPr lang="en-IE" sz="2800" dirty="0">
                <a:solidFill>
                  <a:prstClr val="black"/>
                </a:solidFill>
                <a:latin typeface="Times New Roman" panose="02020603050405020304" pitchFamily="18" charset="0"/>
                <a:cs typeface="Times New Roman" panose="02020603050405020304" pitchFamily="18" charset="0"/>
              </a:rPr>
              <a:t>People have different opinions about how they relate to a community. I am going to ask you about three communities. For each one, indicate </a:t>
            </a:r>
            <a:r>
              <a:rPr lang="en-IE" sz="2800" b="1" u="sng" dirty="0">
                <a:solidFill>
                  <a:prstClr val="black"/>
                </a:solidFill>
                <a:latin typeface="Times New Roman" panose="02020603050405020304" pitchFamily="18" charset="0"/>
                <a:cs typeface="Times New Roman" panose="02020603050405020304" pitchFamily="18" charset="0"/>
              </a:rPr>
              <a:t>how attached you feel </a:t>
            </a:r>
            <a:r>
              <a:rPr lang="en-IE" sz="2800" b="1" u="sng" dirty="0">
                <a:latin typeface="Times New Roman" panose="02020603050405020304" pitchFamily="18" charset="0"/>
                <a:cs typeface="Times New Roman" panose="02020603050405020304" pitchFamily="18" charset="0"/>
              </a:rPr>
              <a:t>to it </a:t>
            </a:r>
            <a:r>
              <a:rPr lang="en-IE" sz="2800" dirty="0">
                <a:solidFill>
                  <a:prstClr val="black"/>
                </a:solidFill>
                <a:latin typeface="Times New Roman" panose="02020603050405020304" pitchFamily="18" charset="0"/>
                <a:cs typeface="Times New Roman" panose="02020603050405020304" pitchFamily="18" charset="0"/>
              </a:rPr>
              <a:t>by ticking the point on the scale which reflects you. </a:t>
            </a:r>
          </a:p>
          <a:p>
            <a:pPr marL="0" indent="0" eaLnBrk="1" fontAlgn="auto" hangingPunct="1">
              <a:lnSpc>
                <a:spcPct val="110000"/>
              </a:lnSpc>
              <a:spcBef>
                <a:spcPts val="300"/>
              </a:spcBef>
              <a:spcAft>
                <a:spcPts val="0"/>
              </a:spcAft>
              <a:buClrTx/>
              <a:buSzTx/>
              <a:buFont typeface="Wingdings 3" panose="05040102010807070707" pitchFamily="18" charset="2"/>
              <a:buNone/>
              <a:defRPr/>
            </a:pPr>
            <a:endParaRPr lang="en-IE" sz="2600" dirty="0">
              <a:solidFill>
                <a:prstClr val="black"/>
              </a:solidFill>
              <a:latin typeface="Times New Roman" panose="02020603050405020304" pitchFamily="18" charset="0"/>
              <a:cs typeface="Times New Roman" panose="02020603050405020304" pitchFamily="18" charset="0"/>
            </a:endParaRPr>
          </a:p>
          <a:p>
            <a:pPr marL="0" indent="0" eaLnBrk="1" fontAlgn="auto" hangingPunct="1">
              <a:lnSpc>
                <a:spcPct val="110000"/>
              </a:lnSpc>
              <a:spcBef>
                <a:spcPts val="300"/>
              </a:spcBef>
              <a:spcAft>
                <a:spcPts val="0"/>
              </a:spcAft>
              <a:buClrTx/>
              <a:buSzTx/>
              <a:buFont typeface="Wingdings 3" panose="05040102010807070707" pitchFamily="18" charset="2"/>
              <a:buNone/>
              <a:defRPr/>
            </a:pPr>
            <a:endParaRPr lang="en-IE" sz="2600" dirty="0">
              <a:solidFill>
                <a:prstClr val="black"/>
              </a:solidFill>
              <a:latin typeface="Times New Roman" panose="02020603050405020304" pitchFamily="18" charset="0"/>
              <a:cs typeface="Times New Roman" panose="02020603050405020304" pitchFamily="18" charset="0"/>
            </a:endParaRPr>
          </a:p>
          <a:p>
            <a:pPr marL="0" indent="0" eaLnBrk="1" fontAlgn="auto" hangingPunct="1">
              <a:lnSpc>
                <a:spcPct val="110000"/>
              </a:lnSpc>
              <a:spcBef>
                <a:spcPts val="300"/>
              </a:spcBef>
              <a:spcAft>
                <a:spcPts val="0"/>
              </a:spcAft>
              <a:buClrTx/>
              <a:buSzTx/>
              <a:buFont typeface="Wingdings 3" panose="05040102010807070707" pitchFamily="18" charset="2"/>
              <a:buNone/>
              <a:defRPr/>
            </a:pPr>
            <a:endParaRPr lang="en-IE" sz="2600" dirty="0">
              <a:solidFill>
                <a:prstClr val="black"/>
              </a:solidFill>
              <a:latin typeface="Times New Roman" panose="02020603050405020304" pitchFamily="18" charset="0"/>
              <a:cs typeface="Times New Roman" panose="02020603050405020304" pitchFamily="18" charset="0"/>
            </a:endParaRPr>
          </a:p>
          <a:p>
            <a:pPr marL="457200" indent="-457200" eaLnBrk="1" fontAlgn="auto" hangingPunct="1">
              <a:lnSpc>
                <a:spcPct val="110000"/>
              </a:lnSpc>
              <a:spcBef>
                <a:spcPts val="300"/>
              </a:spcBef>
              <a:spcAft>
                <a:spcPts val="0"/>
              </a:spcAft>
              <a:buClrTx/>
              <a:buSzTx/>
              <a:buFont typeface="Wingdings" panose="05000000000000000000" pitchFamily="2" charset="2"/>
              <a:buChar char="Ø"/>
              <a:defRPr/>
            </a:pPr>
            <a:r>
              <a:rPr lang="en-IE" sz="2800" dirty="0">
                <a:solidFill>
                  <a:prstClr val="black"/>
                </a:solidFill>
                <a:latin typeface="Times New Roman" panose="02020603050405020304" pitchFamily="18" charset="0"/>
                <a:cs typeface="Times New Roman" panose="02020603050405020304" pitchFamily="18" charset="0"/>
              </a:rPr>
              <a:t>The response scale for each item is;  </a:t>
            </a:r>
          </a:p>
          <a:p>
            <a:pPr marL="0" indent="0" eaLnBrk="1" fontAlgn="auto" hangingPunct="1">
              <a:lnSpc>
                <a:spcPct val="110000"/>
              </a:lnSpc>
              <a:spcBef>
                <a:spcPts val="300"/>
              </a:spcBef>
              <a:spcAft>
                <a:spcPts val="0"/>
              </a:spcAft>
              <a:buClrTx/>
              <a:buSzTx/>
              <a:buFont typeface="Wingdings 3" panose="05040102010807070707" pitchFamily="18" charset="2"/>
              <a:buNone/>
              <a:defRPr/>
            </a:pPr>
            <a:r>
              <a:rPr lang="en-IE" sz="2800" b="1" dirty="0">
                <a:solidFill>
                  <a:prstClr val="black"/>
                </a:solidFill>
                <a:latin typeface="Times New Roman" panose="02020603050405020304" pitchFamily="18" charset="0"/>
                <a:cs typeface="Times New Roman" panose="02020603050405020304" pitchFamily="18" charset="0"/>
              </a:rPr>
              <a:t>                1</a:t>
            </a:r>
            <a:r>
              <a:rPr lang="en-IE" sz="2800" dirty="0">
                <a:solidFill>
                  <a:prstClr val="black"/>
                </a:solidFill>
                <a:latin typeface="Times New Roman" panose="02020603050405020304" pitchFamily="18" charset="0"/>
                <a:cs typeface="Times New Roman" panose="02020603050405020304" pitchFamily="18" charset="0"/>
              </a:rPr>
              <a:t> Not Attached At All..……….to……………</a:t>
            </a:r>
            <a:r>
              <a:rPr lang="en-IE" sz="2800" b="1" dirty="0">
                <a:solidFill>
                  <a:prstClr val="black"/>
                </a:solidFill>
                <a:latin typeface="Times New Roman" panose="02020603050405020304" pitchFamily="18" charset="0"/>
                <a:cs typeface="Times New Roman" panose="02020603050405020304" pitchFamily="18" charset="0"/>
              </a:rPr>
              <a:t>10</a:t>
            </a:r>
            <a:r>
              <a:rPr lang="en-IE" sz="2800" dirty="0">
                <a:solidFill>
                  <a:prstClr val="black"/>
                </a:solidFill>
                <a:latin typeface="Times New Roman" panose="02020603050405020304" pitchFamily="18" charset="0"/>
                <a:cs typeface="Times New Roman" panose="02020603050405020304" pitchFamily="18" charset="0"/>
              </a:rPr>
              <a:t> Very Attached</a:t>
            </a:r>
          </a:p>
          <a:p>
            <a:pPr marL="0" indent="0" eaLnBrk="1" fontAlgn="auto" hangingPunct="1">
              <a:lnSpc>
                <a:spcPct val="110000"/>
              </a:lnSpc>
              <a:spcBef>
                <a:spcPts val="300"/>
              </a:spcBef>
              <a:spcAft>
                <a:spcPts val="0"/>
              </a:spcAft>
              <a:buClrTx/>
              <a:buSzTx/>
              <a:buFont typeface="Wingdings 3" panose="05040102010807070707" pitchFamily="18" charset="2"/>
              <a:buNone/>
              <a:defRPr/>
            </a:pPr>
            <a:r>
              <a:rPr lang="en-IE" sz="2600" dirty="0">
                <a:solidFill>
                  <a:prstClr val="black"/>
                </a:solidFill>
                <a:latin typeface="Times New Roman" panose="02020603050405020304" pitchFamily="18" charset="0"/>
                <a:cs typeface="Times New Roman" panose="02020603050405020304" pitchFamily="18" charset="0"/>
              </a:rPr>
              <a:t> </a:t>
            </a:r>
          </a:p>
          <a:p>
            <a:pPr marL="0" indent="0" eaLnBrk="1" fontAlgn="auto" hangingPunct="1">
              <a:lnSpc>
                <a:spcPct val="110000"/>
              </a:lnSpc>
              <a:spcBef>
                <a:spcPts val="300"/>
              </a:spcBef>
              <a:spcAft>
                <a:spcPts val="0"/>
              </a:spcAft>
              <a:buClrTx/>
              <a:buSzTx/>
              <a:buFont typeface="Wingdings 3" panose="05040102010807070707" pitchFamily="18" charset="2"/>
              <a:buNone/>
              <a:defRPr/>
            </a:pPr>
            <a:endParaRPr lang="en-GB" altLang="en-US" sz="1200" b="1" dirty="0">
              <a:solidFill>
                <a:schemeClr val="tx2"/>
              </a:solidFill>
              <a:latin typeface="Times New Roman" pitchFamily="18" charset="0"/>
              <a:cs typeface="Times New Roman" pitchFamily="18" charset="0"/>
            </a:endParaRPr>
          </a:p>
          <a:p>
            <a:pPr marL="0" lvl="1" indent="0" eaLnBrk="1" hangingPunct="1">
              <a:spcBef>
                <a:spcPct val="0"/>
              </a:spcBef>
              <a:spcAft>
                <a:spcPts val="0"/>
              </a:spcAft>
              <a:buClrTx/>
              <a:buFont typeface="Verdana" panose="020B0604030504040204" pitchFamily="34" charset="0"/>
              <a:buNone/>
              <a:defRPr/>
            </a:pPr>
            <a:endParaRPr lang="en-GB" altLang="en-US" sz="2500" dirty="0">
              <a:latin typeface="Times New Roman" pitchFamily="18" charset="0"/>
              <a:cs typeface="Times New Roman" pitchFamily="18" charset="0"/>
            </a:endParaRPr>
          </a:p>
          <a:p>
            <a:pPr marL="0" lvl="1" indent="0" eaLnBrk="1" hangingPunct="1">
              <a:spcBef>
                <a:spcPct val="0"/>
              </a:spcBef>
              <a:spcAft>
                <a:spcPts val="300"/>
              </a:spcAft>
              <a:buClrTx/>
              <a:buFont typeface="Verdana" panose="020B0604030504040204" pitchFamily="34" charset="0"/>
              <a:buNone/>
              <a:defRPr/>
            </a:pPr>
            <a:endParaRPr lang="en-GB" altLang="en-US" sz="2600" dirty="0">
              <a:latin typeface="Times New Roman" pitchFamily="18" charset="0"/>
              <a:cs typeface="Times New Roman" pitchFamily="18" charset="0"/>
            </a:endParaRPr>
          </a:p>
          <a:p>
            <a:pPr marL="457200" lvl="1" indent="-457200" eaLnBrk="1" hangingPunct="1">
              <a:spcBef>
                <a:spcPct val="0"/>
              </a:spcBef>
              <a:spcAft>
                <a:spcPts val="300"/>
              </a:spcAft>
              <a:buClrTx/>
              <a:buFont typeface="Wingdings" panose="05000000000000000000" pitchFamily="2" charset="2"/>
              <a:buChar char="Ø"/>
              <a:defRPr/>
            </a:pPr>
            <a:endParaRPr lang="en-GB" altLang="en-US" sz="2600" dirty="0">
              <a:latin typeface="Times New Roman" pitchFamily="18" charset="0"/>
              <a:cs typeface="Times New Roman" pitchFamily="18" charset="0"/>
            </a:endParaRPr>
          </a:p>
          <a:p>
            <a:pPr marL="0" lvl="1" indent="0" eaLnBrk="1" hangingPunct="1">
              <a:spcBef>
                <a:spcPct val="0"/>
              </a:spcBef>
              <a:spcAft>
                <a:spcPts val="300"/>
              </a:spcAft>
              <a:buClrTx/>
              <a:buFont typeface="Verdana" panose="020B0604030504040204" pitchFamily="34" charset="0"/>
              <a:buNone/>
              <a:defRPr/>
            </a:pPr>
            <a:endParaRPr lang="en-GB" altLang="en-US" sz="2600" dirty="0">
              <a:latin typeface="Times New Roman" pitchFamily="18" charset="0"/>
              <a:cs typeface="Times New Roman" pitchFamily="18" charset="0"/>
            </a:endParaRPr>
          </a:p>
          <a:p>
            <a:pPr marL="598488" lvl="1" indent="-342900" eaLnBrk="1" hangingPunct="1">
              <a:spcBef>
                <a:spcPct val="0"/>
              </a:spcBef>
              <a:spcAft>
                <a:spcPts val="300"/>
              </a:spcAft>
              <a:buClr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400" dirty="0">
              <a:latin typeface="Times New Roman" pitchFamily="18" charset="0"/>
              <a:cs typeface="Times New Roman" pitchFamily="18" charset="0"/>
            </a:endParaRPr>
          </a:p>
        </p:txBody>
      </p:sp>
      <p:sp>
        <p:nvSpPr>
          <p:cNvPr id="22532" name="Slide Number Placeholder 7">
            <a:extLst>
              <a:ext uri="{FF2B5EF4-FFF2-40B4-BE49-F238E27FC236}">
                <a16:creationId xmlns:a16="http://schemas.microsoft.com/office/drawing/2014/main" id="{EFAC3BD3-8B83-4CFE-CD6F-A84B037C6BA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fontAlgn="base">
              <a:spcBef>
                <a:spcPct val="0"/>
              </a:spcBef>
              <a:spcAft>
                <a:spcPct val="0"/>
              </a:spcAft>
              <a:buClrTx/>
              <a:buSzTx/>
              <a:buFont typeface="Wingdings 3" pitchFamily="2" charset="2"/>
              <a:buNone/>
            </a:pPr>
            <a:fld id="{C5D1793E-0901-7E4C-AC19-8315D19E2648}" type="slidenum">
              <a:rPr lang="en-US" altLang="en-US" sz="1000" smtClean="0">
                <a:solidFill>
                  <a:srgbClr val="898989"/>
                </a:solidFill>
                <a:latin typeface="Arial" panose="020B0604020202020204" pitchFamily="34" charset="0"/>
                <a:cs typeface="Arial" panose="020B0604020202020204" pitchFamily="34" charset="0"/>
              </a:rPr>
              <a:pPr fontAlgn="base">
                <a:spcBef>
                  <a:spcPct val="0"/>
                </a:spcBef>
                <a:spcAft>
                  <a:spcPct val="0"/>
                </a:spcAft>
                <a:buClrTx/>
                <a:buSzTx/>
                <a:buFont typeface="Wingdings 3" pitchFamily="2" charset="2"/>
                <a:buNone/>
              </a:pPr>
              <a:t>3</a:t>
            </a:fld>
            <a:endParaRPr lang="en-US" altLang="en-US" sz="1000">
              <a:solidFill>
                <a:srgbClr val="898989"/>
              </a:solidFill>
              <a:latin typeface="Arial" panose="020B0604020202020204" pitchFamily="34" charset="0"/>
              <a:cs typeface="Arial" panose="020B0604020202020204" pitchFamily="34" charset="0"/>
            </a:endParaRPr>
          </a:p>
        </p:txBody>
      </p:sp>
      <p:sp>
        <p:nvSpPr>
          <p:cNvPr id="22533" name="Slide Number Placeholder 3">
            <a:extLst>
              <a:ext uri="{FF2B5EF4-FFF2-40B4-BE49-F238E27FC236}">
                <a16:creationId xmlns:a16="http://schemas.microsoft.com/office/drawing/2014/main" id="{A4EB5ED4-E313-C481-F727-9CCCAE81431E}"/>
              </a:ext>
            </a:extLst>
          </p:cNvPr>
          <p:cNvSpPr txBox="1">
            <a:spLocks noChangeArrowheads="1"/>
          </p:cNvSpPr>
          <p:nvPr/>
        </p:nvSpPr>
        <p:spPr bwMode="auto">
          <a:xfrm>
            <a:off x="8077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algn="r" eaLnBrk="1" hangingPunct="1">
              <a:spcBef>
                <a:spcPct val="0"/>
              </a:spcBef>
              <a:buClrTx/>
              <a:buSzTx/>
              <a:buFont typeface="Wingdings 3" pitchFamily="2" charset="2"/>
              <a:buNone/>
            </a:pPr>
            <a:endParaRPr lang="en-GB" altLang="en-US" sz="1200">
              <a:solidFill>
                <a:srgbClr val="898989"/>
              </a:solidFill>
              <a:latin typeface="Arial" panose="020B0604020202020204" pitchFamily="34" charset="0"/>
              <a:cs typeface="Arial" panose="020B0604020202020204" pitchFamily="34" charset="0"/>
            </a:endParaRPr>
          </a:p>
        </p:txBody>
      </p:sp>
      <p:pic>
        <p:nvPicPr>
          <p:cNvPr id="22534" name="Picture 5">
            <a:extLst>
              <a:ext uri="{FF2B5EF4-FFF2-40B4-BE49-F238E27FC236}">
                <a16:creationId xmlns:a16="http://schemas.microsoft.com/office/drawing/2014/main" id="{2F2C0F36-0D0C-9889-F3A0-A29A4C3C9B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420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1">
            <a:extLst>
              <a:ext uri="{FF2B5EF4-FFF2-40B4-BE49-F238E27FC236}">
                <a16:creationId xmlns:a16="http://schemas.microsoft.com/office/drawing/2014/main" id="{AF07C865-D6F0-0125-2E72-9437D4380E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2">
            <a:extLst>
              <a:ext uri="{FF2B5EF4-FFF2-40B4-BE49-F238E27FC236}">
                <a16:creationId xmlns:a16="http://schemas.microsoft.com/office/drawing/2014/main" id="{1E5E8ABB-CB8B-6058-9CC6-FA02D0A0A09A}"/>
              </a:ext>
            </a:extLst>
          </p:cNvPr>
          <p:cNvPicPr>
            <a:picLocks noChangeAspect="1"/>
          </p:cNvPicPr>
          <p:nvPr/>
        </p:nvPicPr>
        <p:blipFill>
          <a:blip r:embed="rId5">
            <a:extLst>
              <a:ext uri="{28A0092B-C50C-407E-A947-70E740481C1C}">
                <a14:useLocalDpi xmlns:a14="http://schemas.microsoft.com/office/drawing/2010/main" val="0"/>
              </a:ext>
            </a:extLst>
          </a:blip>
          <a:srcRect l="7845" t="1010" r="41756" b="18823"/>
          <a:stretch>
            <a:fillRect/>
          </a:stretch>
        </p:blipFill>
        <p:spPr bwMode="auto">
          <a:xfrm>
            <a:off x="3506788" y="4672013"/>
            <a:ext cx="5753100" cy="657225"/>
          </a:xfrm>
          <a:prstGeom prst="rect">
            <a:avLst/>
          </a:prstGeom>
          <a:noFill/>
          <a:ln w="28575">
            <a:solidFill>
              <a:srgbClr val="0070C0"/>
            </a:solidFill>
            <a:miter lim="800000"/>
            <a:headEnd/>
            <a:tailEnd/>
          </a:ln>
          <a:extLst>
            <a:ext uri="{909E8E84-426E-40DD-AFC4-6F175D3DCCD1}">
              <a14:hiddenFill xmlns:a14="http://schemas.microsoft.com/office/drawing/2010/main">
                <a:solidFill>
                  <a:srgbClr val="FFFFFF"/>
                </a:solidFill>
              </a14:hiddenFill>
            </a:ext>
          </a:extLst>
        </p:spPr>
      </p:pic>
      <p:sp>
        <p:nvSpPr>
          <p:cNvPr id="22537" name="Rectangle 4">
            <a:extLst>
              <a:ext uri="{FF2B5EF4-FFF2-40B4-BE49-F238E27FC236}">
                <a16:creationId xmlns:a16="http://schemas.microsoft.com/office/drawing/2014/main" id="{A404927F-247B-8614-6C0A-548998D0342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a:spcBef>
                <a:spcPct val="0"/>
              </a:spcBef>
              <a:buClrTx/>
              <a:buSzTx/>
              <a:buFontTx/>
              <a:buNone/>
            </a:pPr>
            <a:endParaRPr lang="en-IE" altLang="en-US" sz="1800">
              <a:latin typeface="Calibri" panose="020F0502020204030204" pitchFamily="34" charset="0"/>
            </a:endParaRPr>
          </a:p>
        </p:txBody>
      </p:sp>
      <p:pic>
        <p:nvPicPr>
          <p:cNvPr id="22538" name="Picture 2">
            <a:extLst>
              <a:ext uri="{FF2B5EF4-FFF2-40B4-BE49-F238E27FC236}">
                <a16:creationId xmlns:a16="http://schemas.microsoft.com/office/drawing/2014/main" id="{0F402FAA-2610-BA0C-3A4C-682C32373C9E}"/>
              </a:ext>
            </a:extLst>
          </p:cNvPr>
          <p:cNvPicPr>
            <a:picLocks noChangeAspect="1" noChangeArrowheads="1"/>
          </p:cNvPicPr>
          <p:nvPr/>
        </p:nvPicPr>
        <p:blipFill>
          <a:blip r:embed="rId6">
            <a:clrChange>
              <a:clrFrom>
                <a:srgbClr val="F3F0FB"/>
              </a:clrFrom>
              <a:clrTo>
                <a:srgbClr val="F3F0FB">
                  <a:alpha val="0"/>
                </a:srgbClr>
              </a:clrTo>
            </a:clrChange>
            <a:extLst>
              <a:ext uri="{28A0092B-C50C-407E-A947-70E740481C1C}">
                <a14:useLocalDpi xmlns:a14="http://schemas.microsoft.com/office/drawing/2010/main" val="0"/>
              </a:ext>
            </a:extLst>
          </a:blip>
          <a:srcRect l="52197" t="13261" r="38782" b="73367"/>
          <a:stretch>
            <a:fillRect/>
          </a:stretch>
        </p:blipFill>
        <p:spPr bwMode="auto">
          <a:xfrm>
            <a:off x="5900738" y="2097088"/>
            <a:ext cx="1519237"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ppt_y"/>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2253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8" fill="hold" nodeType="clickEffect">
                                  <p:stCondLst>
                                    <p:cond delay="0"/>
                                  </p:stCondLst>
                                  <p:childTnLst>
                                    <p:set>
                                      <p:cBhvr>
                                        <p:cTn id="14" dur="1" fill="hold">
                                          <p:stCondLst>
                                            <p:cond delay="0"/>
                                          </p:stCondLst>
                                        </p:cTn>
                                        <p:tgtEl>
                                          <p:spTgt spid="14339">
                                            <p:txEl>
                                              <p:pRg st="4" end="4"/>
                                            </p:txEl>
                                          </p:spTgt>
                                        </p:tgtEl>
                                        <p:attrNameLst>
                                          <p:attrName>style.visibility</p:attrName>
                                        </p:attrNameLst>
                                      </p:cBhvr>
                                      <p:to>
                                        <p:strVal val="visible"/>
                                      </p:to>
                                    </p:set>
                                    <p:anim calcmode="lin" valueType="num">
                                      <p:cBhvr additive="base">
                                        <p:cTn id="15" dur="500" fill="hold"/>
                                        <p:tgtEl>
                                          <p:spTgt spid="14339">
                                            <p:txEl>
                                              <p:pRg st="4" end="4"/>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433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nodeType="clickEffect">
                                  <p:stCondLst>
                                    <p:cond delay="0"/>
                                  </p:stCondLst>
                                  <p:childTnLst>
                                    <p:set>
                                      <p:cBhvr>
                                        <p:cTn id="20" dur="1" fill="hold">
                                          <p:stCondLst>
                                            <p:cond delay="0"/>
                                          </p:stCondLst>
                                        </p:cTn>
                                        <p:tgtEl>
                                          <p:spTgt spid="14339">
                                            <p:txEl>
                                              <p:pRg st="5" end="5"/>
                                            </p:txEl>
                                          </p:spTgt>
                                        </p:tgtEl>
                                        <p:attrNameLst>
                                          <p:attrName>style.visibility</p:attrName>
                                        </p:attrNameLst>
                                      </p:cBhvr>
                                      <p:to>
                                        <p:strVal val="visible"/>
                                      </p:to>
                                    </p:set>
                                    <p:anim calcmode="lin" valueType="num">
                                      <p:cBhvr additive="base">
                                        <p:cTn id="21" dur="500" fill="hold"/>
                                        <p:tgtEl>
                                          <p:spTgt spid="14339">
                                            <p:txEl>
                                              <p:pRg st="5" end="5"/>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433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660299D0-794E-15AA-69E7-853E5C516544}"/>
              </a:ext>
            </a:extLst>
          </p:cNvPr>
          <p:cNvSpPr>
            <a:spLocks noGrp="1"/>
          </p:cNvSpPr>
          <p:nvPr>
            <p:ph type="title"/>
          </p:nvPr>
        </p:nvSpPr>
        <p:spPr>
          <a:xfrm>
            <a:off x="2207568" y="-1"/>
            <a:ext cx="7632700" cy="700087"/>
          </a:xfrm>
        </p:spPr>
        <p:txBody>
          <a:bodyPr/>
          <a:lstStyle/>
          <a:p>
            <a:pPr algn="ctr" eaLnBrk="1" hangingPunct="1">
              <a:defRPr/>
            </a:pPr>
            <a:r>
              <a:rPr lang="en-GB" sz="3200" dirty="0">
                <a:solidFill>
                  <a:schemeClr val="tx1"/>
                </a:solidFill>
                <a:effectLst/>
                <a:latin typeface="Times New Roman" pitchFamily="18" charset="0"/>
                <a:cs typeface="Times New Roman" pitchFamily="18" charset="0"/>
              </a:rPr>
              <a:t>Questions</a:t>
            </a:r>
          </a:p>
        </p:txBody>
      </p:sp>
      <p:sp>
        <p:nvSpPr>
          <p:cNvPr id="14339" name="Content Placeholder 2">
            <a:extLst>
              <a:ext uri="{FF2B5EF4-FFF2-40B4-BE49-F238E27FC236}">
                <a16:creationId xmlns:a16="http://schemas.microsoft.com/office/drawing/2014/main" id="{7C61F09E-F3A6-8FC1-BFC8-212D6FECBDAE}"/>
              </a:ext>
            </a:extLst>
          </p:cNvPr>
          <p:cNvSpPr>
            <a:spLocks noGrp="1"/>
          </p:cNvSpPr>
          <p:nvPr>
            <p:ph idx="1"/>
          </p:nvPr>
        </p:nvSpPr>
        <p:spPr>
          <a:xfrm>
            <a:off x="314325" y="700088"/>
            <a:ext cx="11766550" cy="6021387"/>
          </a:xfrm>
        </p:spPr>
        <p:txBody>
          <a:bodyPr/>
          <a:lstStyle/>
          <a:p>
            <a:pPr marL="352425" lvl="1" indent="-352425" eaLnBrk="1" hangingPunct="1">
              <a:spcBef>
                <a:spcPct val="0"/>
              </a:spcBef>
              <a:spcAft>
                <a:spcPts val="600"/>
              </a:spcAft>
              <a:buClrTx/>
              <a:buFont typeface="Wingdings" panose="05000000000000000000" pitchFamily="2" charset="2"/>
              <a:buChar char="Ø"/>
              <a:defRPr/>
            </a:pPr>
            <a:endParaRPr lang="en-IE" sz="2600" dirty="0">
              <a:solidFill>
                <a:prstClr val="black"/>
              </a:solidFill>
              <a:latin typeface="Times New Roman" panose="02020603050405020304" pitchFamily="18" charset="0"/>
              <a:cs typeface="Times New Roman" panose="02020603050405020304" pitchFamily="18" charset="0"/>
            </a:endParaRPr>
          </a:p>
          <a:p>
            <a:pPr marL="0" indent="0" eaLnBrk="1" fontAlgn="auto" hangingPunct="1">
              <a:lnSpc>
                <a:spcPct val="110000"/>
              </a:lnSpc>
              <a:spcBef>
                <a:spcPts val="300"/>
              </a:spcBef>
              <a:spcAft>
                <a:spcPts val="0"/>
              </a:spcAft>
              <a:buClrTx/>
              <a:buSzTx/>
              <a:buFont typeface="Wingdings 3" panose="05040102010807070707" pitchFamily="18" charset="2"/>
              <a:buNone/>
              <a:defRPr/>
            </a:pPr>
            <a:r>
              <a:rPr lang="en-IE" sz="2800" dirty="0">
                <a:solidFill>
                  <a:prstClr val="black"/>
                </a:solidFill>
                <a:latin typeface="Times New Roman" panose="02020603050405020304" pitchFamily="18" charset="0"/>
                <a:cs typeface="Times New Roman" panose="02020603050405020304" pitchFamily="18" charset="0"/>
              </a:rPr>
              <a:t>How attached do you feel to </a:t>
            </a:r>
            <a:r>
              <a:rPr lang="en-IE" sz="2800" u="sng" dirty="0">
                <a:solidFill>
                  <a:prstClr val="black"/>
                </a:solidFill>
                <a:latin typeface="Times New Roman" panose="02020603050405020304" pitchFamily="18" charset="0"/>
                <a:cs typeface="Times New Roman" panose="02020603050405020304" pitchFamily="18" charset="0"/>
              </a:rPr>
              <a:t>each</a:t>
            </a:r>
            <a:r>
              <a:rPr lang="en-IE" sz="2800" dirty="0">
                <a:solidFill>
                  <a:prstClr val="black"/>
                </a:solidFill>
                <a:latin typeface="Times New Roman" panose="02020603050405020304" pitchFamily="18" charset="0"/>
                <a:cs typeface="Times New Roman" panose="02020603050405020304" pitchFamily="18" charset="0"/>
              </a:rPr>
              <a:t> of the following communities; </a:t>
            </a:r>
          </a:p>
          <a:p>
            <a:pPr marL="514350" indent="-514350" algn="just" eaLnBrk="1" fontAlgn="auto" hangingPunct="1">
              <a:lnSpc>
                <a:spcPct val="200000"/>
              </a:lnSpc>
              <a:spcBef>
                <a:spcPts val="1000"/>
              </a:spcBef>
              <a:spcAft>
                <a:spcPts val="3000"/>
              </a:spcAft>
              <a:buClrTx/>
              <a:buSzTx/>
              <a:buFont typeface="+mj-lt"/>
              <a:buAutoNum type="alphaUcPeriod"/>
              <a:defRPr/>
            </a:pPr>
            <a:r>
              <a:rPr lang="en-IE" sz="28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Your county</a:t>
            </a:r>
          </a:p>
          <a:p>
            <a:pPr marL="514350" indent="-514350" algn="just" eaLnBrk="1" fontAlgn="auto" hangingPunct="1">
              <a:lnSpc>
                <a:spcPct val="200000"/>
              </a:lnSpc>
              <a:spcBef>
                <a:spcPts val="1000"/>
              </a:spcBef>
              <a:spcAft>
                <a:spcPts val="3000"/>
              </a:spcAft>
              <a:buClrTx/>
              <a:buSzTx/>
              <a:buFont typeface="+mj-lt"/>
              <a:buAutoNum type="alphaUcPeriod"/>
              <a:defRPr/>
            </a:pPr>
            <a:r>
              <a:rPr lang="en-IE" sz="28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Your country</a:t>
            </a:r>
          </a:p>
          <a:p>
            <a:pPr marL="514350" indent="-514350" algn="just" eaLnBrk="1" fontAlgn="auto" hangingPunct="1">
              <a:lnSpc>
                <a:spcPct val="200000"/>
              </a:lnSpc>
              <a:spcBef>
                <a:spcPts val="1000"/>
              </a:spcBef>
              <a:spcAft>
                <a:spcPts val="3000"/>
              </a:spcAft>
              <a:buClrTx/>
              <a:buSzTx/>
              <a:buFont typeface="+mj-lt"/>
              <a:buAutoNum type="alphaUcPeriod"/>
              <a:defRPr/>
            </a:pPr>
            <a:r>
              <a:rPr lang="en-IE" sz="28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The European Union</a:t>
            </a:r>
          </a:p>
          <a:p>
            <a:pPr marL="0" indent="0" eaLnBrk="1" fontAlgn="auto" hangingPunct="1">
              <a:lnSpc>
                <a:spcPct val="110000"/>
              </a:lnSpc>
              <a:spcBef>
                <a:spcPts val="300"/>
              </a:spcBef>
              <a:spcAft>
                <a:spcPts val="0"/>
              </a:spcAft>
              <a:buClrTx/>
              <a:buSzTx/>
              <a:buFont typeface="Wingdings 3" panose="05040102010807070707" pitchFamily="18" charset="2"/>
              <a:buNone/>
              <a:defRPr/>
            </a:pPr>
            <a:endParaRPr lang="en-GB" altLang="en-US" sz="1200" b="1" dirty="0">
              <a:solidFill>
                <a:schemeClr val="tx2"/>
              </a:solidFill>
              <a:latin typeface="Times New Roman" pitchFamily="18" charset="0"/>
              <a:cs typeface="Times New Roman" pitchFamily="18" charset="0"/>
            </a:endParaRPr>
          </a:p>
          <a:p>
            <a:pPr marL="457200" lvl="1" indent="-457200" eaLnBrk="1" hangingPunct="1">
              <a:spcBef>
                <a:spcPct val="0"/>
              </a:spcBef>
              <a:spcAft>
                <a:spcPts val="0"/>
              </a:spcAft>
              <a:buClrTx/>
              <a:buFont typeface="Wingdings" panose="05000000000000000000" pitchFamily="2" charset="2"/>
              <a:buChar char="Ø"/>
              <a:defRPr/>
            </a:pPr>
            <a:endParaRPr lang="en-GB" altLang="en-US" sz="2500" dirty="0">
              <a:latin typeface="Times New Roman" pitchFamily="18" charset="0"/>
              <a:cs typeface="Times New Roman" pitchFamily="18" charset="0"/>
            </a:endParaRPr>
          </a:p>
          <a:p>
            <a:pPr marL="457200" lvl="1" indent="-457200" eaLnBrk="1" hangingPunct="1">
              <a:spcBef>
                <a:spcPct val="0"/>
              </a:spcBef>
              <a:spcAft>
                <a:spcPts val="300"/>
              </a:spcAft>
              <a:buClrTx/>
              <a:buFont typeface="Wingdings" panose="05000000000000000000" pitchFamily="2" charset="2"/>
              <a:buChar char="Ø"/>
              <a:defRPr/>
            </a:pPr>
            <a:endParaRPr lang="en-GB" altLang="en-US" sz="2600" dirty="0">
              <a:latin typeface="Times New Roman" pitchFamily="18" charset="0"/>
              <a:cs typeface="Times New Roman" pitchFamily="18" charset="0"/>
            </a:endParaRPr>
          </a:p>
          <a:p>
            <a:pPr marL="457200" lvl="1" indent="-457200" eaLnBrk="1" hangingPunct="1">
              <a:spcBef>
                <a:spcPct val="0"/>
              </a:spcBef>
              <a:spcAft>
                <a:spcPts val="300"/>
              </a:spcAft>
              <a:buClrTx/>
              <a:buFont typeface="Wingdings" panose="05000000000000000000" pitchFamily="2" charset="2"/>
              <a:buChar char="Ø"/>
              <a:defRPr/>
            </a:pPr>
            <a:endParaRPr lang="en-GB" altLang="en-US" sz="2600" dirty="0">
              <a:latin typeface="Times New Roman" pitchFamily="18" charset="0"/>
              <a:cs typeface="Times New Roman" pitchFamily="18" charset="0"/>
            </a:endParaRPr>
          </a:p>
          <a:p>
            <a:pPr marL="0" lvl="1" indent="0" eaLnBrk="1" hangingPunct="1">
              <a:spcBef>
                <a:spcPct val="0"/>
              </a:spcBef>
              <a:spcAft>
                <a:spcPts val="300"/>
              </a:spcAft>
              <a:buClrTx/>
              <a:buFont typeface="Verdana" panose="020B0604030504040204" pitchFamily="34" charset="0"/>
              <a:buNone/>
              <a:defRPr/>
            </a:pPr>
            <a:endParaRPr lang="en-GB" altLang="en-US" sz="2600" dirty="0">
              <a:latin typeface="Times New Roman" pitchFamily="18" charset="0"/>
              <a:cs typeface="Times New Roman" pitchFamily="18" charset="0"/>
            </a:endParaRPr>
          </a:p>
          <a:p>
            <a:pPr marL="598488" lvl="1" indent="-342900" eaLnBrk="1" hangingPunct="1">
              <a:spcBef>
                <a:spcPct val="0"/>
              </a:spcBef>
              <a:spcAft>
                <a:spcPts val="300"/>
              </a:spcAft>
              <a:buClr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400" dirty="0">
              <a:latin typeface="Times New Roman" pitchFamily="18" charset="0"/>
              <a:cs typeface="Times New Roman" pitchFamily="18" charset="0"/>
            </a:endParaRPr>
          </a:p>
        </p:txBody>
      </p:sp>
      <p:sp>
        <p:nvSpPr>
          <p:cNvPr id="24580" name="Slide Number Placeholder 7">
            <a:extLst>
              <a:ext uri="{FF2B5EF4-FFF2-40B4-BE49-F238E27FC236}">
                <a16:creationId xmlns:a16="http://schemas.microsoft.com/office/drawing/2014/main" id="{D3AA7140-40F0-3437-3579-BDC2F3598BD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fontAlgn="base">
              <a:spcBef>
                <a:spcPct val="0"/>
              </a:spcBef>
              <a:spcAft>
                <a:spcPct val="0"/>
              </a:spcAft>
              <a:buClrTx/>
              <a:buSzTx/>
              <a:buFont typeface="Wingdings 3" pitchFamily="2" charset="2"/>
              <a:buNone/>
            </a:pPr>
            <a:fld id="{73C37E23-3101-2044-BBB7-F54BF1F71436}" type="slidenum">
              <a:rPr lang="en-US" altLang="en-US" sz="1000" smtClean="0">
                <a:solidFill>
                  <a:srgbClr val="898989"/>
                </a:solidFill>
                <a:latin typeface="Arial" panose="020B0604020202020204" pitchFamily="34" charset="0"/>
                <a:cs typeface="Arial" panose="020B0604020202020204" pitchFamily="34" charset="0"/>
              </a:rPr>
              <a:pPr fontAlgn="base">
                <a:spcBef>
                  <a:spcPct val="0"/>
                </a:spcBef>
                <a:spcAft>
                  <a:spcPct val="0"/>
                </a:spcAft>
                <a:buClrTx/>
                <a:buSzTx/>
                <a:buFont typeface="Wingdings 3" pitchFamily="2" charset="2"/>
                <a:buNone/>
              </a:pPr>
              <a:t>4</a:t>
            </a:fld>
            <a:endParaRPr lang="en-US" altLang="en-US" sz="1000">
              <a:solidFill>
                <a:srgbClr val="898989"/>
              </a:solidFill>
              <a:latin typeface="Arial" panose="020B0604020202020204" pitchFamily="34" charset="0"/>
              <a:cs typeface="Arial" panose="020B0604020202020204" pitchFamily="34" charset="0"/>
            </a:endParaRPr>
          </a:p>
        </p:txBody>
      </p:sp>
      <p:sp>
        <p:nvSpPr>
          <p:cNvPr id="24581" name="Slide Number Placeholder 3">
            <a:extLst>
              <a:ext uri="{FF2B5EF4-FFF2-40B4-BE49-F238E27FC236}">
                <a16:creationId xmlns:a16="http://schemas.microsoft.com/office/drawing/2014/main" id="{A3F6AD12-EBB2-581F-6A26-06D833AAFD92}"/>
              </a:ext>
            </a:extLst>
          </p:cNvPr>
          <p:cNvSpPr txBox="1">
            <a:spLocks noChangeArrowheads="1"/>
          </p:cNvSpPr>
          <p:nvPr/>
        </p:nvSpPr>
        <p:spPr bwMode="auto">
          <a:xfrm>
            <a:off x="8077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algn="r" eaLnBrk="1" hangingPunct="1">
              <a:spcBef>
                <a:spcPct val="0"/>
              </a:spcBef>
              <a:buClrTx/>
              <a:buSzTx/>
              <a:buFont typeface="Wingdings 3" pitchFamily="2" charset="2"/>
              <a:buNone/>
            </a:pPr>
            <a:endParaRPr lang="en-GB" altLang="en-US" sz="1200">
              <a:solidFill>
                <a:srgbClr val="898989"/>
              </a:solidFill>
              <a:latin typeface="Arial" panose="020B0604020202020204" pitchFamily="34" charset="0"/>
              <a:cs typeface="Arial" panose="020B0604020202020204" pitchFamily="34" charset="0"/>
            </a:endParaRPr>
          </a:p>
        </p:txBody>
      </p:sp>
      <p:pic>
        <p:nvPicPr>
          <p:cNvPr id="24582" name="Picture 5">
            <a:extLst>
              <a:ext uri="{FF2B5EF4-FFF2-40B4-BE49-F238E27FC236}">
                <a16:creationId xmlns:a16="http://schemas.microsoft.com/office/drawing/2014/main" id="{69B3DAF5-62A8-D76B-222C-E820B0043E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420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1">
            <a:extLst>
              <a:ext uri="{FF2B5EF4-FFF2-40B4-BE49-F238E27FC236}">
                <a16:creationId xmlns:a16="http://schemas.microsoft.com/office/drawing/2014/main" id="{84680E22-C7B7-A046-D7B7-8B28747E55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ACB02A83-7B16-A355-0908-567BB671E363}"/>
              </a:ext>
            </a:extLst>
          </p:cNvPr>
          <p:cNvPicPr>
            <a:picLocks noChangeAspect="1"/>
          </p:cNvPicPr>
          <p:nvPr/>
        </p:nvPicPr>
        <p:blipFill>
          <a:blip r:embed="rId5">
            <a:extLst>
              <a:ext uri="{28A0092B-C50C-407E-A947-70E740481C1C}">
                <a14:useLocalDpi xmlns:a14="http://schemas.microsoft.com/office/drawing/2010/main" val="0"/>
              </a:ext>
            </a:extLst>
          </a:blip>
          <a:srcRect l="40759" t="53658" r="4858" b="27733"/>
          <a:stretch>
            <a:fillRect/>
          </a:stretch>
        </p:blipFill>
        <p:spPr bwMode="auto">
          <a:xfrm>
            <a:off x="4265613" y="1974850"/>
            <a:ext cx="4468812" cy="881063"/>
          </a:xfrm>
          <a:prstGeom prst="rect">
            <a:avLst/>
          </a:prstGeom>
          <a:noFill/>
          <a:ln w="28575">
            <a:solidFill>
              <a:srgbClr val="0070C0"/>
            </a:solidFill>
            <a:miter lim="800000"/>
            <a:headEnd/>
            <a:tailEnd/>
          </a:ln>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9CEFE544-85EB-33F0-E658-725A29523BA6}"/>
              </a:ext>
            </a:extLst>
          </p:cNvPr>
          <p:cNvPicPr>
            <a:picLocks noChangeAspect="1"/>
          </p:cNvPicPr>
          <p:nvPr/>
        </p:nvPicPr>
        <p:blipFill>
          <a:blip r:embed="rId5">
            <a:extLst>
              <a:ext uri="{28A0092B-C50C-407E-A947-70E740481C1C}">
                <a14:useLocalDpi xmlns:a14="http://schemas.microsoft.com/office/drawing/2010/main" val="0"/>
              </a:ext>
            </a:extLst>
          </a:blip>
          <a:srcRect l="40759" t="53658" r="4858" b="27733"/>
          <a:stretch>
            <a:fillRect/>
          </a:stretch>
        </p:blipFill>
        <p:spPr bwMode="auto">
          <a:xfrm>
            <a:off x="4265613" y="3154363"/>
            <a:ext cx="4468812" cy="882650"/>
          </a:xfrm>
          <a:prstGeom prst="rect">
            <a:avLst/>
          </a:prstGeom>
          <a:noFill/>
          <a:ln w="28575">
            <a:solidFill>
              <a:srgbClr val="0070C0"/>
            </a:solidFill>
            <a:miter lim="800000"/>
            <a:headEnd/>
            <a:tailEnd/>
          </a:ln>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35C55C6-570D-0BAD-5877-E1CACF4A1AC1}"/>
              </a:ext>
            </a:extLst>
          </p:cNvPr>
          <p:cNvPicPr>
            <a:picLocks noChangeAspect="1"/>
          </p:cNvPicPr>
          <p:nvPr/>
        </p:nvPicPr>
        <p:blipFill>
          <a:blip r:embed="rId5">
            <a:extLst>
              <a:ext uri="{28A0092B-C50C-407E-A947-70E740481C1C}">
                <a14:useLocalDpi xmlns:a14="http://schemas.microsoft.com/office/drawing/2010/main" val="0"/>
              </a:ext>
            </a:extLst>
          </a:blip>
          <a:srcRect l="40759" t="53658" r="4858" b="27733"/>
          <a:stretch>
            <a:fillRect/>
          </a:stretch>
        </p:blipFill>
        <p:spPr bwMode="auto">
          <a:xfrm>
            <a:off x="4265613" y="4314825"/>
            <a:ext cx="4468812" cy="881063"/>
          </a:xfrm>
          <a:prstGeom prst="rect">
            <a:avLst/>
          </a:prstGeom>
          <a:noFill/>
          <a:ln w="28575">
            <a:solidFill>
              <a:srgbClr val="0070C0"/>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EA946F7-963A-B6FA-C65C-C36D031DA0C5}"/>
              </a:ext>
            </a:extLst>
          </p:cNvPr>
          <p:cNvPicPr>
            <a:picLocks noChangeAspect="1"/>
          </p:cNvPicPr>
          <p:nvPr/>
        </p:nvPicPr>
        <p:blipFill>
          <a:blip r:embed="rId6">
            <a:clrChange>
              <a:clrFrom>
                <a:srgbClr val="F7F7F7"/>
              </a:clrFrom>
              <a:clrTo>
                <a:srgbClr val="F7F7F7">
                  <a:alpha val="0"/>
                </a:srgbClr>
              </a:clrTo>
            </a:clrChange>
          </a:blip>
          <a:stretch>
            <a:fillRect/>
          </a:stretch>
        </p:blipFill>
        <p:spPr>
          <a:xfrm>
            <a:off x="9601199" y="3814176"/>
            <a:ext cx="2409181" cy="2419936"/>
          </a:xfrm>
          <a:prstGeom prst="roundRect">
            <a:avLst>
              <a:gd name="adj" fmla="val 4167"/>
            </a:avLst>
          </a:prstGeom>
          <a:solidFill>
            <a:srgbClr val="FFFFFF"/>
          </a:solidFill>
          <a:ln w="76200" cap="sq">
            <a:solidFill>
              <a:schemeClr val="accent1"/>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4339">
                                            <p:txEl>
                                              <p:pRg st="2" end="2"/>
                                            </p:txEl>
                                          </p:spTgt>
                                        </p:tgtEl>
                                        <p:attrNameLst>
                                          <p:attrName>style.visibility</p:attrName>
                                        </p:attrNameLst>
                                      </p:cBhvr>
                                      <p:to>
                                        <p:strVal val="visible"/>
                                      </p:to>
                                    </p:set>
                                    <p:anim calcmode="lin" valueType="num">
                                      <p:cBhvr additive="base">
                                        <p:cTn id="7" dur="500" fill="hold"/>
                                        <p:tgtEl>
                                          <p:spTgt spid="14339">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339">
                                            <p:txEl>
                                              <p:pRg st="2" end="2"/>
                                            </p:txEl>
                                          </p:spTgt>
                                        </p:tgtEl>
                                        <p:attrNameLst>
                                          <p:attrName>ppt_y</p:attrName>
                                        </p:attrNameLst>
                                      </p:cBhvr>
                                      <p:tavLst>
                                        <p:tav tm="0">
                                          <p:val>
                                            <p:strVal val="#ppt_y"/>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8" fill="hold" nodeType="clickEffect">
                                  <p:stCondLst>
                                    <p:cond delay="0"/>
                                  </p:stCondLst>
                                  <p:childTnLst>
                                    <p:set>
                                      <p:cBhvr>
                                        <p:cTn id="14" dur="1" fill="hold">
                                          <p:stCondLst>
                                            <p:cond delay="0"/>
                                          </p:stCondLst>
                                        </p:cTn>
                                        <p:tgtEl>
                                          <p:spTgt spid="14339">
                                            <p:txEl>
                                              <p:pRg st="3" end="3"/>
                                            </p:txEl>
                                          </p:spTgt>
                                        </p:tgtEl>
                                        <p:attrNameLst>
                                          <p:attrName>style.visibility</p:attrName>
                                        </p:attrNameLst>
                                      </p:cBhvr>
                                      <p:to>
                                        <p:strVal val="visible"/>
                                      </p:to>
                                    </p:set>
                                    <p:anim calcmode="lin" valueType="num">
                                      <p:cBhvr additive="base">
                                        <p:cTn id="15" dur="500" fill="hold"/>
                                        <p:tgtEl>
                                          <p:spTgt spid="14339">
                                            <p:txEl>
                                              <p:pRg st="3" end="3"/>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4339">
                                            <p:txEl>
                                              <p:pRg st="3" end="3"/>
                                            </p:txEl>
                                          </p:spTgt>
                                        </p:tgtEl>
                                        <p:attrNameLst>
                                          <p:attrName>ppt_y</p:attrName>
                                        </p:attrNameLst>
                                      </p:cBhvr>
                                      <p:tavLst>
                                        <p:tav tm="0">
                                          <p:val>
                                            <p:strVal val="#ppt_y"/>
                                          </p:val>
                                        </p:tav>
                                        <p:tav tm="100000">
                                          <p:val>
                                            <p:strVal val="#ppt_y"/>
                                          </p:val>
                                        </p:tav>
                                      </p:tavLst>
                                    </p:anim>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nodeType="clickEffect">
                                  <p:stCondLst>
                                    <p:cond delay="0"/>
                                  </p:stCondLst>
                                  <p:childTnLst>
                                    <p:set>
                                      <p:cBhvr>
                                        <p:cTn id="22" dur="1" fill="hold">
                                          <p:stCondLst>
                                            <p:cond delay="0"/>
                                          </p:stCondLst>
                                        </p:cTn>
                                        <p:tgtEl>
                                          <p:spTgt spid="14339">
                                            <p:txEl>
                                              <p:pRg st="4" end="4"/>
                                            </p:txEl>
                                          </p:spTgt>
                                        </p:tgtEl>
                                        <p:attrNameLst>
                                          <p:attrName>style.visibility</p:attrName>
                                        </p:attrNameLst>
                                      </p:cBhvr>
                                      <p:to>
                                        <p:strVal val="visible"/>
                                      </p:to>
                                    </p:set>
                                    <p:anim calcmode="lin" valueType="num">
                                      <p:cBhvr additive="base">
                                        <p:cTn id="23" dur="500" fill="hold"/>
                                        <p:tgtEl>
                                          <p:spTgt spid="14339">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4339">
                                            <p:txEl>
                                              <p:pRg st="4" end="4"/>
                                            </p:txEl>
                                          </p:spTgt>
                                        </p:tgtEl>
                                        <p:attrNameLst>
                                          <p:attrName>ppt_y</p:attrName>
                                        </p:attrNameLst>
                                      </p:cBhvr>
                                      <p:tavLst>
                                        <p:tav tm="0">
                                          <p:val>
                                            <p:strVal val="#ppt_y"/>
                                          </p:val>
                                        </p:tav>
                                        <p:tav tm="100000">
                                          <p:val>
                                            <p:strVal val="#ppt_y"/>
                                          </p:val>
                                        </p:tav>
                                      </p:tavLst>
                                    </p:anim>
                                  </p:childTnLst>
                                </p:cTn>
                              </p:par>
                              <p:par>
                                <p:cTn id="25" presetID="1"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421B7115-BB9E-BAC2-33DA-F929629E962D}"/>
              </a:ext>
            </a:extLst>
          </p:cNvPr>
          <p:cNvSpPr>
            <a:spLocks noGrp="1"/>
          </p:cNvSpPr>
          <p:nvPr>
            <p:ph type="title"/>
          </p:nvPr>
        </p:nvSpPr>
        <p:spPr>
          <a:xfrm>
            <a:off x="2207568" y="-1"/>
            <a:ext cx="7632700" cy="700087"/>
          </a:xfrm>
        </p:spPr>
        <p:txBody>
          <a:bodyPr/>
          <a:lstStyle/>
          <a:p>
            <a:pPr algn="ctr" eaLnBrk="1" hangingPunct="1">
              <a:defRPr/>
            </a:pPr>
            <a:r>
              <a:rPr lang="en-GB" sz="3200" dirty="0">
                <a:solidFill>
                  <a:schemeClr val="tx1"/>
                </a:solidFill>
                <a:effectLst/>
                <a:latin typeface="Times New Roman" pitchFamily="18" charset="0"/>
                <a:cs typeface="Times New Roman" pitchFamily="18" charset="0"/>
              </a:rPr>
              <a:t>Discussion Topics</a:t>
            </a:r>
          </a:p>
        </p:txBody>
      </p:sp>
      <p:sp>
        <p:nvSpPr>
          <p:cNvPr id="14339" name="Content Placeholder 2">
            <a:extLst>
              <a:ext uri="{FF2B5EF4-FFF2-40B4-BE49-F238E27FC236}">
                <a16:creationId xmlns:a16="http://schemas.microsoft.com/office/drawing/2014/main" id="{C32C220E-68E8-A2A6-61E4-CB051B7C5EE6}"/>
              </a:ext>
            </a:extLst>
          </p:cNvPr>
          <p:cNvSpPr>
            <a:spLocks noGrp="1"/>
          </p:cNvSpPr>
          <p:nvPr>
            <p:ph idx="1"/>
          </p:nvPr>
        </p:nvSpPr>
        <p:spPr>
          <a:xfrm>
            <a:off x="276225" y="700088"/>
            <a:ext cx="11804650" cy="6021387"/>
          </a:xfrm>
        </p:spPr>
        <p:txBody>
          <a:bodyPr/>
          <a:lstStyle/>
          <a:p>
            <a:pPr marL="0" indent="0" eaLnBrk="1" fontAlgn="auto" hangingPunct="1">
              <a:lnSpc>
                <a:spcPct val="110000"/>
              </a:lnSpc>
              <a:spcBef>
                <a:spcPts val="300"/>
              </a:spcBef>
              <a:spcAft>
                <a:spcPts val="0"/>
              </a:spcAft>
              <a:buClrTx/>
              <a:buSzTx/>
              <a:buFont typeface="Wingdings 3" panose="05040102010807070707" pitchFamily="18" charset="2"/>
              <a:buNone/>
              <a:defRPr/>
            </a:pPr>
            <a:endParaRPr lang="en-IE" sz="800" dirty="0">
              <a:solidFill>
                <a:prstClr val="black"/>
              </a:solidFill>
              <a:latin typeface="Times New Roman" panose="02020603050405020304" pitchFamily="18" charset="0"/>
              <a:cs typeface="Times New Roman" panose="02020603050405020304" pitchFamily="18" charset="0"/>
            </a:endParaRPr>
          </a:p>
          <a:p>
            <a:pPr marL="514350" indent="-514350" algn="just" eaLnBrk="1" fontAlgn="auto" hangingPunct="1">
              <a:lnSpc>
                <a:spcPct val="107000"/>
              </a:lnSpc>
              <a:spcBef>
                <a:spcPts val="1000"/>
              </a:spcBef>
              <a:spcAft>
                <a:spcPts val="0"/>
              </a:spcAft>
              <a:buClrTx/>
              <a:buSzTx/>
              <a:buFont typeface="Arial" panose="020B0604020202020204" pitchFamily="34" charset="0"/>
              <a:buAutoNum type="arabicPeriod"/>
              <a:defRPr/>
            </a:pPr>
            <a:r>
              <a:rPr lang="en-GB" sz="2800" dirty="0">
                <a:solidFill>
                  <a:prstClr val="black"/>
                </a:solidFill>
                <a:latin typeface="Times New Roman" panose="02020603050405020304" pitchFamily="18" charset="0"/>
                <a:cs typeface="Times New Roman" panose="02020603050405020304" pitchFamily="18" charset="0"/>
              </a:rPr>
              <a:t>Is it possible to feel attached to more than one community?</a:t>
            </a:r>
          </a:p>
          <a:p>
            <a:pPr marL="514350" indent="-514350" algn="just" eaLnBrk="1" fontAlgn="auto" hangingPunct="1">
              <a:lnSpc>
                <a:spcPct val="107000"/>
              </a:lnSpc>
              <a:spcBef>
                <a:spcPts val="1000"/>
              </a:spcBef>
              <a:spcAft>
                <a:spcPts val="0"/>
              </a:spcAft>
              <a:buClrTx/>
              <a:buSzTx/>
              <a:buFont typeface="Arial" panose="020B0604020202020204" pitchFamily="34" charset="0"/>
              <a:buAutoNum type="arabicPeriod"/>
              <a:defRPr/>
            </a:pPr>
            <a:r>
              <a:rPr lang="en-GB" sz="2800" dirty="0">
                <a:solidFill>
                  <a:prstClr val="black"/>
                </a:solidFill>
                <a:latin typeface="Times New Roman" panose="02020603050405020304" pitchFamily="18" charset="0"/>
                <a:cs typeface="Times New Roman" panose="02020603050405020304" pitchFamily="18" charset="0"/>
              </a:rPr>
              <a:t>Is your attachment to </a:t>
            </a:r>
            <a:r>
              <a:rPr lang="en-GB" sz="2800" i="1" dirty="0">
                <a:solidFill>
                  <a:prstClr val="black"/>
                </a:solidFill>
                <a:latin typeface="Times New Roman" panose="02020603050405020304" pitchFamily="18" charset="0"/>
                <a:cs typeface="Times New Roman" panose="02020603050405020304" pitchFamily="18" charset="0"/>
              </a:rPr>
              <a:t>your</a:t>
            </a:r>
            <a:r>
              <a:rPr lang="en-GB" sz="2800" dirty="0">
                <a:solidFill>
                  <a:prstClr val="black"/>
                </a:solidFill>
                <a:latin typeface="Times New Roman" panose="02020603050405020304" pitchFamily="18" charset="0"/>
                <a:cs typeface="Times New Roman" panose="02020603050405020304" pitchFamily="18" charset="0"/>
              </a:rPr>
              <a:t> country more important than someone else’s attachment to </a:t>
            </a:r>
            <a:r>
              <a:rPr lang="en-GB" sz="2800" i="1" dirty="0">
                <a:solidFill>
                  <a:prstClr val="black"/>
                </a:solidFill>
                <a:latin typeface="Times New Roman" panose="02020603050405020304" pitchFamily="18" charset="0"/>
                <a:cs typeface="Times New Roman" panose="02020603050405020304" pitchFamily="18" charset="0"/>
              </a:rPr>
              <a:t>their</a:t>
            </a:r>
            <a:r>
              <a:rPr lang="en-GB" sz="2800" dirty="0">
                <a:solidFill>
                  <a:prstClr val="black"/>
                </a:solidFill>
                <a:latin typeface="Times New Roman" panose="02020603050405020304" pitchFamily="18" charset="0"/>
                <a:cs typeface="Times New Roman" panose="02020603050405020304" pitchFamily="18" charset="0"/>
              </a:rPr>
              <a:t> country?</a:t>
            </a:r>
          </a:p>
          <a:p>
            <a:pPr marL="0" indent="0" eaLnBrk="1" hangingPunct="1">
              <a:spcBef>
                <a:spcPct val="0"/>
              </a:spcBef>
              <a:spcAft>
                <a:spcPts val="300"/>
              </a:spcAft>
              <a:buClrTx/>
              <a:buSzTx/>
              <a:buFont typeface="Wingdings 3" panose="05040102010807070707" pitchFamily="18" charset="2"/>
              <a:buNone/>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400" dirty="0">
              <a:latin typeface="Times New Roman" pitchFamily="18" charset="0"/>
              <a:cs typeface="Times New Roman" pitchFamily="18" charset="0"/>
            </a:endParaRPr>
          </a:p>
        </p:txBody>
      </p:sp>
      <p:sp>
        <p:nvSpPr>
          <p:cNvPr id="26628" name="Slide Number Placeholder 7">
            <a:extLst>
              <a:ext uri="{FF2B5EF4-FFF2-40B4-BE49-F238E27FC236}">
                <a16:creationId xmlns:a16="http://schemas.microsoft.com/office/drawing/2014/main" id="{8E77903D-0686-DD3F-66C9-F3D42CD8297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fontAlgn="base">
              <a:spcBef>
                <a:spcPct val="0"/>
              </a:spcBef>
              <a:spcAft>
                <a:spcPct val="0"/>
              </a:spcAft>
              <a:buClrTx/>
              <a:buSzTx/>
              <a:buFont typeface="Wingdings 3" pitchFamily="2" charset="2"/>
              <a:buNone/>
            </a:pPr>
            <a:fld id="{ABDC5D53-3714-EC4B-9C8F-95055C0F5420}" type="slidenum">
              <a:rPr lang="en-US" altLang="en-US" sz="1000" smtClean="0">
                <a:solidFill>
                  <a:srgbClr val="898989"/>
                </a:solidFill>
                <a:latin typeface="Arial" panose="020B0604020202020204" pitchFamily="34" charset="0"/>
                <a:cs typeface="Arial" panose="020B0604020202020204" pitchFamily="34" charset="0"/>
              </a:rPr>
              <a:pPr fontAlgn="base">
                <a:spcBef>
                  <a:spcPct val="0"/>
                </a:spcBef>
                <a:spcAft>
                  <a:spcPct val="0"/>
                </a:spcAft>
                <a:buClrTx/>
                <a:buSzTx/>
                <a:buFont typeface="Wingdings 3" pitchFamily="2" charset="2"/>
                <a:buNone/>
              </a:pPr>
              <a:t>5</a:t>
            </a:fld>
            <a:endParaRPr lang="en-US" altLang="en-US" sz="1000">
              <a:solidFill>
                <a:srgbClr val="898989"/>
              </a:solidFill>
              <a:latin typeface="Arial" panose="020B0604020202020204" pitchFamily="34" charset="0"/>
              <a:cs typeface="Arial" panose="020B0604020202020204" pitchFamily="34" charset="0"/>
            </a:endParaRPr>
          </a:p>
        </p:txBody>
      </p:sp>
      <p:sp>
        <p:nvSpPr>
          <p:cNvPr id="26629" name="Slide Number Placeholder 3">
            <a:extLst>
              <a:ext uri="{FF2B5EF4-FFF2-40B4-BE49-F238E27FC236}">
                <a16:creationId xmlns:a16="http://schemas.microsoft.com/office/drawing/2014/main" id="{06BF600D-846D-094B-89E5-FEC8CACA2733}"/>
              </a:ext>
            </a:extLst>
          </p:cNvPr>
          <p:cNvSpPr txBox="1">
            <a:spLocks noChangeArrowheads="1"/>
          </p:cNvSpPr>
          <p:nvPr/>
        </p:nvSpPr>
        <p:spPr bwMode="auto">
          <a:xfrm>
            <a:off x="8077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algn="r" eaLnBrk="1" hangingPunct="1">
              <a:spcBef>
                <a:spcPct val="0"/>
              </a:spcBef>
              <a:buClrTx/>
              <a:buSzTx/>
              <a:buFont typeface="Wingdings 3" pitchFamily="2" charset="2"/>
              <a:buNone/>
            </a:pPr>
            <a:endParaRPr lang="en-GB" altLang="en-US" sz="1200">
              <a:solidFill>
                <a:srgbClr val="898989"/>
              </a:solidFill>
              <a:latin typeface="Arial" panose="020B0604020202020204" pitchFamily="34" charset="0"/>
              <a:cs typeface="Arial" panose="020B0604020202020204" pitchFamily="34" charset="0"/>
            </a:endParaRPr>
          </a:p>
        </p:txBody>
      </p:sp>
      <p:pic>
        <p:nvPicPr>
          <p:cNvPr id="26630" name="Picture 5">
            <a:extLst>
              <a:ext uri="{FF2B5EF4-FFF2-40B4-BE49-F238E27FC236}">
                <a16:creationId xmlns:a16="http://schemas.microsoft.com/office/drawing/2014/main" id="{0B43280E-CFC1-D226-16C7-EC72D10909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420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Picture 1">
            <a:extLst>
              <a:ext uri="{FF2B5EF4-FFF2-40B4-BE49-F238E27FC236}">
                <a16:creationId xmlns:a16="http://schemas.microsoft.com/office/drawing/2014/main" id="{B33D010C-8D40-18C1-5F4F-2AA6062720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2" name="Picture 1">
            <a:extLst>
              <a:ext uri="{FF2B5EF4-FFF2-40B4-BE49-F238E27FC236}">
                <a16:creationId xmlns:a16="http://schemas.microsoft.com/office/drawing/2014/main" id="{FA7CD685-895E-454E-83DD-59B5F2055E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45013" y="2719388"/>
            <a:ext cx="4770437" cy="312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 calcmode="lin" valueType="num">
                                      <p:cBhvr additive="base">
                                        <p:cTn id="7" dur="500" fill="hold"/>
                                        <p:tgtEl>
                                          <p:spTgt spid="14339">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3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4339">
                                            <p:txEl>
                                              <p:pRg st="2" end="2"/>
                                            </p:txEl>
                                          </p:spTgt>
                                        </p:tgtEl>
                                        <p:attrNameLst>
                                          <p:attrName>style.visibility</p:attrName>
                                        </p:attrNameLst>
                                      </p:cBhvr>
                                      <p:to>
                                        <p:strVal val="visible"/>
                                      </p:to>
                                    </p:set>
                                    <p:anim calcmode="lin" valueType="num">
                                      <p:cBhvr additive="base">
                                        <p:cTn id="13" dur="500" fill="hold"/>
                                        <p:tgtEl>
                                          <p:spTgt spid="14339">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433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2340B066-4BFD-F9E7-73A2-D46D961216A4}"/>
              </a:ext>
            </a:extLst>
          </p:cNvPr>
          <p:cNvSpPr>
            <a:spLocks noGrp="1"/>
          </p:cNvSpPr>
          <p:nvPr>
            <p:ph type="title"/>
          </p:nvPr>
        </p:nvSpPr>
        <p:spPr>
          <a:xfrm>
            <a:off x="2207568" y="-1"/>
            <a:ext cx="7632700" cy="700087"/>
          </a:xfrm>
        </p:spPr>
        <p:txBody>
          <a:bodyPr/>
          <a:lstStyle/>
          <a:p>
            <a:pPr algn="ctr" eaLnBrk="1" hangingPunct="1">
              <a:defRPr/>
            </a:pPr>
            <a:r>
              <a:rPr lang="en-GB" sz="3200" dirty="0">
                <a:solidFill>
                  <a:schemeClr val="tx1"/>
                </a:solidFill>
                <a:effectLst/>
                <a:latin typeface="Times New Roman" pitchFamily="18" charset="0"/>
                <a:cs typeface="Times New Roman" pitchFamily="18" charset="0"/>
              </a:rPr>
              <a:t>Instructions for Students</a:t>
            </a:r>
          </a:p>
        </p:txBody>
      </p:sp>
      <p:sp>
        <p:nvSpPr>
          <p:cNvPr id="14339" name="Content Placeholder 2">
            <a:extLst>
              <a:ext uri="{FF2B5EF4-FFF2-40B4-BE49-F238E27FC236}">
                <a16:creationId xmlns:a16="http://schemas.microsoft.com/office/drawing/2014/main" id="{BBC76D1D-289C-23DC-36BB-E18D6BBA1680}"/>
              </a:ext>
            </a:extLst>
          </p:cNvPr>
          <p:cNvSpPr>
            <a:spLocks noGrp="1"/>
          </p:cNvSpPr>
          <p:nvPr>
            <p:ph idx="1"/>
          </p:nvPr>
        </p:nvSpPr>
        <p:spPr>
          <a:xfrm>
            <a:off x="173038" y="700088"/>
            <a:ext cx="11907837" cy="6021387"/>
          </a:xfrm>
        </p:spPr>
        <p:txBody>
          <a:bodyPr/>
          <a:lstStyle/>
          <a:p>
            <a:pPr marL="228600" indent="-228600" eaLnBrk="1" fontAlgn="auto" hangingPunct="1">
              <a:lnSpc>
                <a:spcPct val="110000"/>
              </a:lnSpc>
              <a:spcBef>
                <a:spcPts val="300"/>
              </a:spcBef>
              <a:spcAft>
                <a:spcPts val="0"/>
              </a:spcAft>
              <a:buClrTx/>
              <a:buSzTx/>
              <a:buFont typeface="Wingdings" panose="05000000000000000000" pitchFamily="2" charset="2"/>
              <a:buChar char="Ø"/>
              <a:defRPr/>
            </a:pPr>
            <a:r>
              <a:rPr lang="en-IE" sz="2600" dirty="0">
                <a:solidFill>
                  <a:prstClr val="black"/>
                </a:solidFill>
                <a:latin typeface="Times New Roman" panose="02020603050405020304" pitchFamily="18" charset="0"/>
                <a:cs typeface="Times New Roman" panose="02020603050405020304" pitchFamily="18" charset="0"/>
              </a:rPr>
              <a:t> </a:t>
            </a:r>
            <a:r>
              <a:rPr lang="en-IE" sz="2800" dirty="0">
                <a:solidFill>
                  <a:prstClr val="black"/>
                </a:solidFill>
                <a:latin typeface="Times New Roman" panose="02020603050405020304" pitchFamily="18" charset="0"/>
                <a:cs typeface="Times New Roman" panose="02020603050405020304" pitchFamily="18" charset="0"/>
              </a:rPr>
              <a:t>Now, I am going to ask you 7 questions about your experiences </a:t>
            </a:r>
          </a:p>
          <a:p>
            <a:pPr marL="228600" indent="-228600" eaLnBrk="1" fontAlgn="auto" hangingPunct="1">
              <a:lnSpc>
                <a:spcPct val="110000"/>
              </a:lnSpc>
              <a:spcBef>
                <a:spcPts val="300"/>
              </a:spcBef>
              <a:spcAft>
                <a:spcPts val="0"/>
              </a:spcAft>
              <a:buClrTx/>
              <a:buSzTx/>
              <a:buFont typeface="Wingdings" panose="05000000000000000000" pitchFamily="2" charset="2"/>
              <a:buChar char="Ø"/>
              <a:defRPr/>
            </a:pPr>
            <a:r>
              <a:rPr lang="en-IE" sz="2800" dirty="0">
                <a:solidFill>
                  <a:prstClr val="black"/>
                </a:solidFill>
                <a:latin typeface="Times New Roman" panose="02020603050405020304" pitchFamily="18" charset="0"/>
                <a:cs typeface="Times New Roman" panose="02020603050405020304" pitchFamily="18" charset="0"/>
              </a:rPr>
              <a:t> There are no right or wrong answers</a:t>
            </a:r>
          </a:p>
          <a:p>
            <a:pPr marL="228600" indent="-228600" eaLnBrk="1" fontAlgn="auto" hangingPunct="1">
              <a:lnSpc>
                <a:spcPct val="110000"/>
              </a:lnSpc>
              <a:spcBef>
                <a:spcPts val="300"/>
              </a:spcBef>
              <a:spcAft>
                <a:spcPts val="0"/>
              </a:spcAft>
              <a:buClrTx/>
              <a:buSzTx/>
              <a:buFont typeface="Wingdings" panose="05000000000000000000" pitchFamily="2" charset="2"/>
              <a:buChar char="Ø"/>
              <a:defRPr/>
            </a:pPr>
            <a:r>
              <a:rPr lang="en-IE" sz="2800" dirty="0">
                <a:solidFill>
                  <a:prstClr val="black"/>
                </a:solidFill>
                <a:latin typeface="Times New Roman" panose="02020603050405020304" pitchFamily="18" charset="0"/>
                <a:cs typeface="Times New Roman" panose="02020603050405020304" pitchFamily="18" charset="0"/>
              </a:rPr>
              <a:t> For each question, the response option is </a:t>
            </a:r>
            <a:r>
              <a:rPr lang="en-IE" sz="2800" b="1" dirty="0">
                <a:solidFill>
                  <a:prstClr val="black"/>
                </a:solidFill>
                <a:latin typeface="Times New Roman" panose="02020603050405020304" pitchFamily="18" charset="0"/>
                <a:cs typeface="Times New Roman" panose="02020603050405020304" pitchFamily="18" charset="0"/>
              </a:rPr>
              <a:t>Yes</a:t>
            </a:r>
            <a:r>
              <a:rPr lang="en-IE" sz="2800" dirty="0">
                <a:solidFill>
                  <a:prstClr val="black"/>
                </a:solidFill>
                <a:latin typeface="Times New Roman" panose="02020603050405020304" pitchFamily="18" charset="0"/>
                <a:cs typeface="Times New Roman" panose="02020603050405020304" pitchFamily="18" charset="0"/>
              </a:rPr>
              <a:t> or </a:t>
            </a:r>
            <a:r>
              <a:rPr lang="en-IE" sz="2800" b="1" dirty="0">
                <a:solidFill>
                  <a:prstClr val="black"/>
                </a:solidFill>
                <a:latin typeface="Times New Roman" panose="02020603050405020304" pitchFamily="18" charset="0"/>
                <a:cs typeface="Times New Roman" panose="02020603050405020304" pitchFamily="18" charset="0"/>
              </a:rPr>
              <a:t>No</a:t>
            </a:r>
          </a:p>
          <a:p>
            <a:pPr marL="228600" indent="-228600" eaLnBrk="1" fontAlgn="auto" hangingPunct="1">
              <a:lnSpc>
                <a:spcPct val="110000"/>
              </a:lnSpc>
              <a:spcBef>
                <a:spcPts val="300"/>
              </a:spcBef>
              <a:spcAft>
                <a:spcPts val="0"/>
              </a:spcAft>
              <a:buClrTx/>
              <a:buSzTx/>
              <a:buFont typeface="Wingdings" panose="05000000000000000000" pitchFamily="2" charset="2"/>
              <a:buChar char="Ø"/>
              <a:defRPr/>
            </a:pPr>
            <a:r>
              <a:rPr lang="en-IE" sz="2800" dirty="0">
                <a:solidFill>
                  <a:prstClr val="black"/>
                </a:solidFill>
                <a:latin typeface="Times New Roman" panose="02020603050405020304" pitchFamily="18" charset="0"/>
                <a:cs typeface="Times New Roman" panose="02020603050405020304" pitchFamily="18" charset="0"/>
              </a:rPr>
              <a:t> For each question, if your response is </a:t>
            </a:r>
            <a:r>
              <a:rPr lang="en-IE" sz="2800" b="1" dirty="0">
                <a:solidFill>
                  <a:prstClr val="black"/>
                </a:solidFill>
                <a:latin typeface="Times New Roman" panose="02020603050405020304" pitchFamily="18" charset="0"/>
                <a:cs typeface="Times New Roman" panose="02020603050405020304" pitchFamily="18" charset="0"/>
              </a:rPr>
              <a:t>Yes</a:t>
            </a:r>
            <a:r>
              <a:rPr lang="en-IE" sz="2800" dirty="0">
                <a:solidFill>
                  <a:prstClr val="black"/>
                </a:solidFill>
                <a:latin typeface="Times New Roman" panose="02020603050405020304" pitchFamily="18" charset="0"/>
                <a:cs typeface="Times New Roman" panose="02020603050405020304" pitchFamily="18" charset="0"/>
              </a:rPr>
              <a:t> </a:t>
            </a:r>
            <a:r>
              <a:rPr lang="en-IE" sz="2800" b="1" dirty="0">
                <a:solidFill>
                  <a:prstClr val="black"/>
                </a:solidFill>
                <a:latin typeface="Times New Roman" panose="02020603050405020304" pitchFamily="18" charset="0"/>
                <a:cs typeface="Times New Roman" panose="02020603050405020304" pitchFamily="18" charset="0"/>
              </a:rPr>
              <a:t>move</a:t>
            </a:r>
            <a:r>
              <a:rPr lang="en-IE" sz="2800" dirty="0">
                <a:solidFill>
                  <a:prstClr val="black"/>
                </a:solidFill>
                <a:latin typeface="Times New Roman" panose="02020603050405020304" pitchFamily="18" charset="0"/>
                <a:cs typeface="Times New Roman" panose="02020603050405020304" pitchFamily="18" charset="0"/>
              </a:rPr>
              <a:t> one number up the scale</a:t>
            </a:r>
          </a:p>
          <a:p>
            <a:pPr marL="228600" indent="-228600" eaLnBrk="1" fontAlgn="auto" hangingPunct="1">
              <a:lnSpc>
                <a:spcPct val="110000"/>
              </a:lnSpc>
              <a:spcBef>
                <a:spcPts val="300"/>
              </a:spcBef>
              <a:spcAft>
                <a:spcPts val="0"/>
              </a:spcAft>
              <a:buClrTx/>
              <a:buSzTx/>
              <a:buFont typeface="Wingdings" panose="05000000000000000000" pitchFamily="2" charset="2"/>
              <a:buChar char="Ø"/>
              <a:defRPr/>
            </a:pPr>
            <a:r>
              <a:rPr lang="en-IE" sz="2800" dirty="0">
                <a:solidFill>
                  <a:prstClr val="black"/>
                </a:solidFill>
                <a:latin typeface="Times New Roman" panose="02020603050405020304" pitchFamily="18" charset="0"/>
                <a:cs typeface="Times New Roman" panose="02020603050405020304" pitchFamily="18" charset="0"/>
              </a:rPr>
              <a:t> For each question, if your response is </a:t>
            </a:r>
            <a:r>
              <a:rPr lang="en-IE" sz="2800" b="1" dirty="0">
                <a:solidFill>
                  <a:prstClr val="black"/>
                </a:solidFill>
                <a:latin typeface="Times New Roman" panose="02020603050405020304" pitchFamily="18" charset="0"/>
                <a:cs typeface="Times New Roman" panose="02020603050405020304" pitchFamily="18" charset="0"/>
              </a:rPr>
              <a:t>No</a:t>
            </a:r>
            <a:r>
              <a:rPr lang="en-IE" sz="2800" dirty="0">
                <a:solidFill>
                  <a:prstClr val="black"/>
                </a:solidFill>
                <a:latin typeface="Times New Roman" panose="02020603050405020304" pitchFamily="18" charset="0"/>
                <a:cs typeface="Times New Roman" panose="02020603050405020304" pitchFamily="18" charset="0"/>
              </a:rPr>
              <a:t> </a:t>
            </a:r>
            <a:r>
              <a:rPr lang="en-IE" sz="2800" b="1" dirty="0">
                <a:solidFill>
                  <a:prstClr val="black"/>
                </a:solidFill>
                <a:latin typeface="Times New Roman" panose="02020603050405020304" pitchFamily="18" charset="0"/>
                <a:cs typeface="Times New Roman" panose="02020603050405020304" pitchFamily="18" charset="0"/>
              </a:rPr>
              <a:t>hold</a:t>
            </a:r>
            <a:r>
              <a:rPr lang="en-IE" sz="2800" dirty="0">
                <a:solidFill>
                  <a:prstClr val="black"/>
                </a:solidFill>
                <a:latin typeface="Times New Roman" panose="02020603050405020304" pitchFamily="18" charset="0"/>
                <a:cs typeface="Times New Roman" panose="02020603050405020304" pitchFamily="18" charset="0"/>
              </a:rPr>
              <a:t> your position on the scale</a:t>
            </a:r>
          </a:p>
          <a:p>
            <a:pPr marL="228600" indent="-228600" eaLnBrk="1" fontAlgn="auto" hangingPunct="1">
              <a:lnSpc>
                <a:spcPct val="110000"/>
              </a:lnSpc>
              <a:spcBef>
                <a:spcPts val="300"/>
              </a:spcBef>
              <a:spcAft>
                <a:spcPts val="0"/>
              </a:spcAft>
              <a:buClrTx/>
              <a:buSzTx/>
              <a:buFont typeface="Wingdings" panose="05000000000000000000" pitchFamily="2" charset="2"/>
              <a:buChar char="Ø"/>
              <a:defRPr/>
            </a:pPr>
            <a:r>
              <a:rPr lang="en-IE" sz="2800" dirty="0">
                <a:solidFill>
                  <a:prstClr val="black"/>
                </a:solidFill>
                <a:latin typeface="Times New Roman" panose="02020603050405020304" pitchFamily="18" charset="0"/>
                <a:cs typeface="Times New Roman" panose="02020603050405020304" pitchFamily="18" charset="0"/>
              </a:rPr>
              <a:t> It’s an individual exercise. Let your position reflect your experience, not your classmates </a:t>
            </a:r>
            <a:r>
              <a:rPr lang="en-IE" sz="2600" dirty="0">
                <a:solidFill>
                  <a:prstClr val="black"/>
                </a:solidFill>
                <a:latin typeface="Times New Roman" panose="02020603050405020304" pitchFamily="18" charset="0"/>
                <a:cs typeface="Times New Roman" panose="02020603050405020304" pitchFamily="18" charset="0"/>
              </a:rPr>
              <a:t>   </a:t>
            </a:r>
          </a:p>
          <a:p>
            <a:pPr marL="228600" indent="-228600" eaLnBrk="1" fontAlgn="auto" hangingPunct="1">
              <a:lnSpc>
                <a:spcPct val="110000"/>
              </a:lnSpc>
              <a:spcBef>
                <a:spcPts val="300"/>
              </a:spcBef>
              <a:spcAft>
                <a:spcPts val="0"/>
              </a:spcAft>
              <a:buClrTx/>
              <a:buSzTx/>
              <a:buFont typeface="Wingdings" panose="05000000000000000000" pitchFamily="2" charset="2"/>
              <a:buChar char="Ø"/>
              <a:defRPr/>
            </a:pPr>
            <a:endParaRPr lang="en-GB" altLang="en-US" sz="1200" b="1" dirty="0">
              <a:solidFill>
                <a:schemeClr val="tx2"/>
              </a:solidFill>
              <a:latin typeface="Times New Roman" pitchFamily="18" charset="0"/>
              <a:cs typeface="Times New Roman" pitchFamily="18" charset="0"/>
            </a:endParaRPr>
          </a:p>
          <a:p>
            <a:pPr marL="0" lvl="1" indent="0" eaLnBrk="1" hangingPunct="1">
              <a:spcBef>
                <a:spcPct val="0"/>
              </a:spcBef>
              <a:spcAft>
                <a:spcPts val="0"/>
              </a:spcAft>
              <a:buClrTx/>
              <a:buFont typeface="Verdana" panose="020B0604030504040204" pitchFamily="34" charset="0"/>
              <a:buNone/>
              <a:defRPr/>
            </a:pPr>
            <a:endParaRPr lang="en-GB" altLang="en-US" sz="2500" dirty="0">
              <a:latin typeface="Times New Roman" pitchFamily="18" charset="0"/>
              <a:cs typeface="Times New Roman" pitchFamily="18" charset="0"/>
            </a:endParaRPr>
          </a:p>
          <a:p>
            <a:pPr marL="457200" lvl="1" indent="-457200" eaLnBrk="1" hangingPunct="1">
              <a:spcBef>
                <a:spcPct val="0"/>
              </a:spcBef>
              <a:spcAft>
                <a:spcPts val="300"/>
              </a:spcAft>
              <a:buClrTx/>
              <a:buFont typeface="Wingdings" panose="05000000000000000000" pitchFamily="2" charset="2"/>
              <a:buChar char="Ø"/>
              <a:defRPr/>
            </a:pPr>
            <a:endParaRPr lang="en-GB" altLang="en-US" sz="2600" dirty="0">
              <a:latin typeface="Times New Roman" pitchFamily="18" charset="0"/>
              <a:cs typeface="Times New Roman" pitchFamily="18" charset="0"/>
            </a:endParaRPr>
          </a:p>
          <a:p>
            <a:pPr marL="457200" lvl="1" indent="-457200" eaLnBrk="1" hangingPunct="1">
              <a:spcBef>
                <a:spcPct val="0"/>
              </a:spcBef>
              <a:spcAft>
                <a:spcPts val="300"/>
              </a:spcAft>
              <a:buClrTx/>
              <a:buFont typeface="Wingdings" panose="05000000000000000000" pitchFamily="2" charset="2"/>
              <a:buChar char="Ø"/>
              <a:defRPr/>
            </a:pPr>
            <a:endParaRPr lang="en-GB" altLang="en-US" sz="2600" dirty="0">
              <a:latin typeface="Times New Roman" pitchFamily="18" charset="0"/>
              <a:cs typeface="Times New Roman" pitchFamily="18" charset="0"/>
            </a:endParaRPr>
          </a:p>
          <a:p>
            <a:pPr marL="0" lvl="1" indent="0" eaLnBrk="1" hangingPunct="1">
              <a:spcBef>
                <a:spcPct val="0"/>
              </a:spcBef>
              <a:spcAft>
                <a:spcPts val="300"/>
              </a:spcAft>
              <a:buClrTx/>
              <a:buFont typeface="Verdana" panose="020B0604030504040204" pitchFamily="34" charset="0"/>
              <a:buNone/>
              <a:defRPr/>
            </a:pPr>
            <a:endParaRPr lang="en-GB" altLang="en-US" sz="2600" dirty="0">
              <a:latin typeface="Times New Roman" pitchFamily="18" charset="0"/>
              <a:cs typeface="Times New Roman" pitchFamily="18" charset="0"/>
            </a:endParaRPr>
          </a:p>
          <a:p>
            <a:pPr marL="598488" lvl="1" indent="-342900" eaLnBrk="1" hangingPunct="1">
              <a:spcBef>
                <a:spcPct val="0"/>
              </a:spcBef>
              <a:spcAft>
                <a:spcPts val="300"/>
              </a:spcAft>
              <a:buClr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400" dirty="0">
              <a:latin typeface="Times New Roman" pitchFamily="18" charset="0"/>
              <a:cs typeface="Times New Roman" pitchFamily="18" charset="0"/>
            </a:endParaRPr>
          </a:p>
        </p:txBody>
      </p:sp>
      <p:sp>
        <p:nvSpPr>
          <p:cNvPr id="28676" name="Slide Number Placeholder 7">
            <a:extLst>
              <a:ext uri="{FF2B5EF4-FFF2-40B4-BE49-F238E27FC236}">
                <a16:creationId xmlns:a16="http://schemas.microsoft.com/office/drawing/2014/main" id="{ED59BD46-849D-8A47-C043-1346242B4D0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fontAlgn="base">
              <a:spcBef>
                <a:spcPct val="0"/>
              </a:spcBef>
              <a:spcAft>
                <a:spcPct val="0"/>
              </a:spcAft>
              <a:buClrTx/>
              <a:buSzTx/>
              <a:buFont typeface="Wingdings 3" pitchFamily="2" charset="2"/>
              <a:buNone/>
            </a:pPr>
            <a:fld id="{3C8154BD-99B3-3D45-A194-CE2F93103E75}" type="slidenum">
              <a:rPr lang="en-US" altLang="en-US" sz="1000" smtClean="0">
                <a:solidFill>
                  <a:srgbClr val="898989"/>
                </a:solidFill>
                <a:latin typeface="Arial" panose="020B0604020202020204" pitchFamily="34" charset="0"/>
                <a:cs typeface="Arial" panose="020B0604020202020204" pitchFamily="34" charset="0"/>
              </a:rPr>
              <a:pPr fontAlgn="base">
                <a:spcBef>
                  <a:spcPct val="0"/>
                </a:spcBef>
                <a:spcAft>
                  <a:spcPct val="0"/>
                </a:spcAft>
                <a:buClrTx/>
                <a:buSzTx/>
                <a:buFont typeface="Wingdings 3" pitchFamily="2" charset="2"/>
                <a:buNone/>
              </a:pPr>
              <a:t>6</a:t>
            </a:fld>
            <a:endParaRPr lang="en-US" altLang="en-US" sz="1000">
              <a:solidFill>
                <a:srgbClr val="898989"/>
              </a:solidFill>
              <a:latin typeface="Arial" panose="020B0604020202020204" pitchFamily="34" charset="0"/>
              <a:cs typeface="Arial" panose="020B0604020202020204" pitchFamily="34" charset="0"/>
            </a:endParaRPr>
          </a:p>
        </p:txBody>
      </p:sp>
      <p:sp>
        <p:nvSpPr>
          <p:cNvPr id="28677" name="Slide Number Placeholder 3">
            <a:extLst>
              <a:ext uri="{FF2B5EF4-FFF2-40B4-BE49-F238E27FC236}">
                <a16:creationId xmlns:a16="http://schemas.microsoft.com/office/drawing/2014/main" id="{1D45E208-5F80-816D-6487-07A3125F1898}"/>
              </a:ext>
            </a:extLst>
          </p:cNvPr>
          <p:cNvSpPr txBox="1">
            <a:spLocks noChangeArrowheads="1"/>
          </p:cNvSpPr>
          <p:nvPr/>
        </p:nvSpPr>
        <p:spPr bwMode="auto">
          <a:xfrm>
            <a:off x="8077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algn="r" eaLnBrk="1" hangingPunct="1">
              <a:spcBef>
                <a:spcPct val="0"/>
              </a:spcBef>
              <a:buClrTx/>
              <a:buSzTx/>
              <a:buFont typeface="Wingdings 3" pitchFamily="2" charset="2"/>
              <a:buNone/>
            </a:pPr>
            <a:endParaRPr lang="en-GB" altLang="en-US" sz="1200">
              <a:solidFill>
                <a:srgbClr val="898989"/>
              </a:solidFill>
              <a:latin typeface="Arial" panose="020B0604020202020204" pitchFamily="34" charset="0"/>
              <a:cs typeface="Arial" panose="020B0604020202020204" pitchFamily="34" charset="0"/>
            </a:endParaRPr>
          </a:p>
        </p:txBody>
      </p:sp>
      <p:pic>
        <p:nvPicPr>
          <p:cNvPr id="28678" name="Picture 5">
            <a:extLst>
              <a:ext uri="{FF2B5EF4-FFF2-40B4-BE49-F238E27FC236}">
                <a16:creationId xmlns:a16="http://schemas.microsoft.com/office/drawing/2014/main" id="{F7290734-D9EF-FE9F-7525-59A1F981DE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420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Picture 1">
            <a:extLst>
              <a:ext uri="{FF2B5EF4-FFF2-40B4-BE49-F238E27FC236}">
                <a16:creationId xmlns:a16="http://schemas.microsoft.com/office/drawing/2014/main" id="{0A5B1221-CC1D-3713-164C-D4ED5549A5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3FFFB25E-E991-BD2B-14B2-7D026B9846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7679" t="77786" r="18573" b="11575"/>
          <a:stretch>
            <a:fillRect/>
          </a:stretch>
        </p:blipFill>
        <p:spPr bwMode="auto">
          <a:xfrm>
            <a:off x="2700338" y="4211638"/>
            <a:ext cx="6596062" cy="168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2000"/>
                                        <p:tgtEl>
                                          <p:spTgt spid="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 presetClass="entr" presetSubtype="8" fill="hold" nodeType="clickEffect">
                                  <p:stCondLst>
                                    <p:cond delay="0"/>
                                  </p:stCondLst>
                                  <p:childTnLst>
                                    <p:set>
                                      <p:cBhvr>
                                        <p:cTn id="15" dur="1" fill="hold">
                                          <p:stCondLst>
                                            <p:cond delay="0"/>
                                          </p:stCondLst>
                                        </p:cTn>
                                        <p:tgtEl>
                                          <p:spTgt spid="14339">
                                            <p:txEl>
                                              <p:pRg st="1" end="1"/>
                                            </p:txEl>
                                          </p:spTgt>
                                        </p:tgtEl>
                                        <p:attrNameLst>
                                          <p:attrName>style.visibility</p:attrName>
                                        </p:attrNameLst>
                                      </p:cBhvr>
                                      <p:to>
                                        <p:strVal val="visible"/>
                                      </p:to>
                                    </p:set>
                                    <p:anim calcmode="lin" valueType="num">
                                      <p:cBhvr additive="base">
                                        <p:cTn id="16" dur="500" fill="hold"/>
                                        <p:tgtEl>
                                          <p:spTgt spid="14339">
                                            <p:txEl>
                                              <p:pRg st="1" end="1"/>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143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8" fill="hold" nodeType="clickEffect">
                                  <p:stCondLst>
                                    <p:cond delay="0"/>
                                  </p:stCondLst>
                                  <p:childTnLst>
                                    <p:set>
                                      <p:cBhvr>
                                        <p:cTn id="21" dur="1" fill="hold">
                                          <p:stCondLst>
                                            <p:cond delay="0"/>
                                          </p:stCondLst>
                                        </p:cTn>
                                        <p:tgtEl>
                                          <p:spTgt spid="14339">
                                            <p:txEl>
                                              <p:pRg st="2" end="2"/>
                                            </p:txEl>
                                          </p:spTgt>
                                        </p:tgtEl>
                                        <p:attrNameLst>
                                          <p:attrName>style.visibility</p:attrName>
                                        </p:attrNameLst>
                                      </p:cBhvr>
                                      <p:to>
                                        <p:strVal val="visible"/>
                                      </p:to>
                                    </p:set>
                                    <p:anim calcmode="lin" valueType="num">
                                      <p:cBhvr additive="base">
                                        <p:cTn id="22" dur="500" fill="hold"/>
                                        <p:tgtEl>
                                          <p:spTgt spid="14339">
                                            <p:txEl>
                                              <p:pRg st="2" end="2"/>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1433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8" fill="hold" nodeType="clickEffect">
                                  <p:stCondLst>
                                    <p:cond delay="0"/>
                                  </p:stCondLst>
                                  <p:childTnLst>
                                    <p:set>
                                      <p:cBhvr>
                                        <p:cTn id="27" dur="1" fill="hold">
                                          <p:stCondLst>
                                            <p:cond delay="0"/>
                                          </p:stCondLst>
                                        </p:cTn>
                                        <p:tgtEl>
                                          <p:spTgt spid="14339">
                                            <p:txEl>
                                              <p:pRg st="3" end="3"/>
                                            </p:txEl>
                                          </p:spTgt>
                                        </p:tgtEl>
                                        <p:attrNameLst>
                                          <p:attrName>style.visibility</p:attrName>
                                        </p:attrNameLst>
                                      </p:cBhvr>
                                      <p:to>
                                        <p:strVal val="visible"/>
                                      </p:to>
                                    </p:set>
                                    <p:anim calcmode="lin" valueType="num">
                                      <p:cBhvr additive="base">
                                        <p:cTn id="28" dur="500" fill="hold"/>
                                        <p:tgtEl>
                                          <p:spTgt spid="14339">
                                            <p:txEl>
                                              <p:pRg st="3" end="3"/>
                                            </p:txEl>
                                          </p:spTgt>
                                        </p:tgtEl>
                                        <p:attrNameLst>
                                          <p:attrName>ppt_x</p:attrName>
                                        </p:attrNameLst>
                                      </p:cBhvr>
                                      <p:tavLst>
                                        <p:tav tm="0">
                                          <p:val>
                                            <p:strVal val="0-#ppt_w/2"/>
                                          </p:val>
                                        </p:tav>
                                        <p:tav tm="100000">
                                          <p:val>
                                            <p:strVal val="#ppt_x"/>
                                          </p:val>
                                        </p:tav>
                                      </p:tavLst>
                                    </p:anim>
                                    <p:anim calcmode="lin" valueType="num">
                                      <p:cBhvr additive="base">
                                        <p:cTn id="29" dur="500" fill="hold"/>
                                        <p:tgtEl>
                                          <p:spTgt spid="1433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8" fill="hold" nodeType="clickEffect">
                                  <p:stCondLst>
                                    <p:cond delay="0"/>
                                  </p:stCondLst>
                                  <p:childTnLst>
                                    <p:set>
                                      <p:cBhvr>
                                        <p:cTn id="33" dur="1" fill="hold">
                                          <p:stCondLst>
                                            <p:cond delay="0"/>
                                          </p:stCondLst>
                                        </p:cTn>
                                        <p:tgtEl>
                                          <p:spTgt spid="14339">
                                            <p:txEl>
                                              <p:pRg st="4" end="4"/>
                                            </p:txEl>
                                          </p:spTgt>
                                        </p:tgtEl>
                                        <p:attrNameLst>
                                          <p:attrName>style.visibility</p:attrName>
                                        </p:attrNameLst>
                                      </p:cBhvr>
                                      <p:to>
                                        <p:strVal val="visible"/>
                                      </p:to>
                                    </p:set>
                                    <p:anim calcmode="lin" valueType="num">
                                      <p:cBhvr additive="base">
                                        <p:cTn id="34" dur="500" fill="hold"/>
                                        <p:tgtEl>
                                          <p:spTgt spid="14339">
                                            <p:txEl>
                                              <p:pRg st="4" end="4"/>
                                            </p:txEl>
                                          </p:spTgt>
                                        </p:tgtEl>
                                        <p:attrNameLst>
                                          <p:attrName>ppt_x</p:attrName>
                                        </p:attrNameLst>
                                      </p:cBhvr>
                                      <p:tavLst>
                                        <p:tav tm="0">
                                          <p:val>
                                            <p:strVal val="0-#ppt_w/2"/>
                                          </p:val>
                                        </p:tav>
                                        <p:tav tm="100000">
                                          <p:val>
                                            <p:strVal val="#ppt_x"/>
                                          </p:val>
                                        </p:tav>
                                      </p:tavLst>
                                    </p:anim>
                                    <p:anim calcmode="lin" valueType="num">
                                      <p:cBhvr additive="base">
                                        <p:cTn id="35" dur="500" fill="hold"/>
                                        <p:tgtEl>
                                          <p:spTgt spid="1433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8" fill="hold" nodeType="clickEffect">
                                  <p:stCondLst>
                                    <p:cond delay="0"/>
                                  </p:stCondLst>
                                  <p:childTnLst>
                                    <p:set>
                                      <p:cBhvr>
                                        <p:cTn id="39" dur="1" fill="hold">
                                          <p:stCondLst>
                                            <p:cond delay="0"/>
                                          </p:stCondLst>
                                        </p:cTn>
                                        <p:tgtEl>
                                          <p:spTgt spid="14339">
                                            <p:txEl>
                                              <p:pRg st="5" end="5"/>
                                            </p:txEl>
                                          </p:spTgt>
                                        </p:tgtEl>
                                        <p:attrNameLst>
                                          <p:attrName>style.visibility</p:attrName>
                                        </p:attrNameLst>
                                      </p:cBhvr>
                                      <p:to>
                                        <p:strVal val="visible"/>
                                      </p:to>
                                    </p:set>
                                    <p:anim calcmode="lin" valueType="num">
                                      <p:cBhvr additive="base">
                                        <p:cTn id="40" dur="500" fill="hold"/>
                                        <p:tgtEl>
                                          <p:spTgt spid="14339">
                                            <p:txEl>
                                              <p:pRg st="5" end="5"/>
                                            </p:txEl>
                                          </p:spTgt>
                                        </p:tgtEl>
                                        <p:attrNameLst>
                                          <p:attrName>ppt_x</p:attrName>
                                        </p:attrNameLst>
                                      </p:cBhvr>
                                      <p:tavLst>
                                        <p:tav tm="0">
                                          <p:val>
                                            <p:strVal val="0-#ppt_w/2"/>
                                          </p:val>
                                        </p:tav>
                                        <p:tav tm="100000">
                                          <p:val>
                                            <p:strVal val="#ppt_x"/>
                                          </p:val>
                                        </p:tav>
                                      </p:tavLst>
                                    </p:anim>
                                    <p:anim calcmode="lin" valueType="num">
                                      <p:cBhvr additive="base">
                                        <p:cTn id="41" dur="500" fill="hold"/>
                                        <p:tgtEl>
                                          <p:spTgt spid="1433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CC7144CF-9BE2-B31F-509A-20F3586231C7}"/>
              </a:ext>
            </a:extLst>
          </p:cNvPr>
          <p:cNvSpPr>
            <a:spLocks noGrp="1"/>
          </p:cNvSpPr>
          <p:nvPr>
            <p:ph type="title"/>
          </p:nvPr>
        </p:nvSpPr>
        <p:spPr>
          <a:xfrm>
            <a:off x="2207568" y="-1"/>
            <a:ext cx="7632700" cy="700087"/>
          </a:xfrm>
        </p:spPr>
        <p:txBody>
          <a:bodyPr/>
          <a:lstStyle/>
          <a:p>
            <a:pPr algn="ctr" eaLnBrk="1" hangingPunct="1">
              <a:defRPr/>
            </a:pPr>
            <a:r>
              <a:rPr lang="en-GB" sz="3200" dirty="0">
                <a:solidFill>
                  <a:schemeClr val="tx1"/>
                </a:solidFill>
                <a:effectLst/>
                <a:latin typeface="Times New Roman" pitchFamily="18" charset="0"/>
                <a:cs typeface="Times New Roman" pitchFamily="18" charset="0"/>
              </a:rPr>
              <a:t>Questions On EU Experience</a:t>
            </a:r>
          </a:p>
        </p:txBody>
      </p:sp>
      <p:sp>
        <p:nvSpPr>
          <p:cNvPr id="14339" name="Content Placeholder 2">
            <a:extLst>
              <a:ext uri="{FF2B5EF4-FFF2-40B4-BE49-F238E27FC236}">
                <a16:creationId xmlns:a16="http://schemas.microsoft.com/office/drawing/2014/main" id="{F9CC3B02-180A-42D1-192A-AE9F81C772A0}"/>
              </a:ext>
            </a:extLst>
          </p:cNvPr>
          <p:cNvSpPr>
            <a:spLocks noGrp="1"/>
          </p:cNvSpPr>
          <p:nvPr>
            <p:ph idx="1"/>
          </p:nvPr>
        </p:nvSpPr>
        <p:spPr>
          <a:xfrm>
            <a:off x="266700" y="752475"/>
            <a:ext cx="11784013" cy="6021388"/>
          </a:xfrm>
        </p:spPr>
        <p:txBody>
          <a:bodyPr/>
          <a:lstStyle/>
          <a:p>
            <a:pPr marL="352425" indent="-352425" eaLnBrk="1" fontAlgn="auto" hangingPunct="1">
              <a:spcBef>
                <a:spcPts val="600"/>
              </a:spcBef>
              <a:spcAft>
                <a:spcPts val="0"/>
              </a:spcAft>
              <a:buClrTx/>
              <a:buSzTx/>
              <a:buFont typeface="+mj-lt"/>
              <a:buAutoNum type="arabicPeriod"/>
              <a:defRPr/>
            </a:pPr>
            <a:r>
              <a:rPr lang="en-GB" sz="2800" dirty="0">
                <a:solidFill>
                  <a:prstClr val="black"/>
                </a:solidFill>
                <a:latin typeface="Times New Roman" panose="02020603050405020304" pitchFamily="18" charset="0"/>
                <a:cs typeface="Times New Roman" panose="02020603050405020304" pitchFamily="18" charset="0"/>
              </a:rPr>
              <a:t>Have you visited another EU country?</a:t>
            </a:r>
          </a:p>
          <a:p>
            <a:pPr marL="352425" indent="-352425" eaLnBrk="1" fontAlgn="auto" hangingPunct="1">
              <a:spcBef>
                <a:spcPts val="600"/>
              </a:spcBef>
              <a:spcAft>
                <a:spcPts val="0"/>
              </a:spcAft>
              <a:buClrTx/>
              <a:buSzTx/>
              <a:buFont typeface="+mj-lt"/>
              <a:buAutoNum type="arabicPeriod"/>
              <a:defRPr/>
            </a:pPr>
            <a:r>
              <a:rPr lang="en-GB" sz="2800" dirty="0">
                <a:solidFill>
                  <a:prstClr val="black"/>
                </a:solidFill>
                <a:latin typeface="Times New Roman" panose="02020603050405020304" pitchFamily="18" charset="0"/>
                <a:cs typeface="Times New Roman" panose="02020603050405020304" pitchFamily="18" charset="0"/>
              </a:rPr>
              <a:t>Do you know a song in another European language?</a:t>
            </a:r>
          </a:p>
          <a:p>
            <a:pPr marL="352425" indent="-352425" eaLnBrk="1" fontAlgn="auto" hangingPunct="1">
              <a:spcBef>
                <a:spcPts val="600"/>
              </a:spcBef>
              <a:spcAft>
                <a:spcPts val="0"/>
              </a:spcAft>
              <a:buClrTx/>
              <a:buSzTx/>
              <a:buFont typeface="+mj-lt"/>
              <a:buAutoNum type="arabicPeriod"/>
              <a:defRPr/>
            </a:pPr>
            <a:r>
              <a:rPr lang="en-GB" sz="2800" dirty="0">
                <a:solidFill>
                  <a:prstClr val="black"/>
                </a:solidFill>
                <a:latin typeface="Times New Roman" panose="02020603050405020304" pitchFamily="18" charset="0"/>
                <a:cs typeface="Times New Roman" panose="02020603050405020304" pitchFamily="18" charset="0"/>
              </a:rPr>
              <a:t>Have you </a:t>
            </a:r>
            <a:r>
              <a:rPr lang="en-GB" sz="2800" dirty="0">
                <a:latin typeface="Times New Roman" panose="02020603050405020304" pitchFamily="18" charset="0"/>
                <a:cs typeface="Times New Roman" panose="02020603050405020304" pitchFamily="18" charset="0"/>
              </a:rPr>
              <a:t>been to a </a:t>
            </a:r>
            <a:r>
              <a:rPr lang="en-GB" sz="2800" dirty="0">
                <a:solidFill>
                  <a:prstClr val="black"/>
                </a:solidFill>
                <a:latin typeface="Times New Roman" panose="02020603050405020304" pitchFamily="18" charset="0"/>
                <a:cs typeface="Times New Roman" panose="02020603050405020304" pitchFamily="18" charset="0"/>
              </a:rPr>
              <a:t>sporting or cultural event in another EU country?</a:t>
            </a:r>
          </a:p>
          <a:p>
            <a:pPr marL="352425" indent="-352425" eaLnBrk="1" fontAlgn="auto" hangingPunct="1">
              <a:spcBef>
                <a:spcPts val="600"/>
              </a:spcBef>
              <a:spcAft>
                <a:spcPts val="0"/>
              </a:spcAft>
              <a:buClrTx/>
              <a:buSzTx/>
              <a:buFont typeface="+mj-lt"/>
              <a:buAutoNum type="arabicPeriod"/>
              <a:defRPr/>
            </a:pPr>
            <a:r>
              <a:rPr lang="en-GB" sz="2800" dirty="0">
                <a:solidFill>
                  <a:prstClr val="black"/>
                </a:solidFill>
                <a:latin typeface="Times New Roman" panose="02020603050405020304" pitchFamily="18" charset="0"/>
                <a:cs typeface="Times New Roman" panose="02020603050405020304" pitchFamily="18" charset="0"/>
              </a:rPr>
              <a:t>Do you have relatives living in another EU country?</a:t>
            </a:r>
          </a:p>
          <a:p>
            <a:pPr marL="352425" indent="-352425" eaLnBrk="1" fontAlgn="auto" hangingPunct="1">
              <a:spcBef>
                <a:spcPts val="600"/>
              </a:spcBef>
              <a:spcAft>
                <a:spcPts val="0"/>
              </a:spcAft>
              <a:buClrTx/>
              <a:buSzTx/>
              <a:buFont typeface="+mj-lt"/>
              <a:buAutoNum type="arabicPeriod"/>
              <a:defRPr/>
            </a:pPr>
            <a:r>
              <a:rPr lang="en-GB" sz="2800" dirty="0">
                <a:solidFill>
                  <a:prstClr val="black"/>
                </a:solidFill>
                <a:latin typeface="Times New Roman" panose="02020603050405020304" pitchFamily="18" charset="0"/>
                <a:cs typeface="Times New Roman" panose="02020603050405020304" pitchFamily="18" charset="0"/>
              </a:rPr>
              <a:t>Was any of your parents/guardians born in another EU country? </a:t>
            </a:r>
          </a:p>
          <a:p>
            <a:pPr marL="352425" indent="-352425" eaLnBrk="1" fontAlgn="auto" hangingPunct="1">
              <a:spcBef>
                <a:spcPts val="600"/>
              </a:spcBef>
              <a:spcAft>
                <a:spcPts val="0"/>
              </a:spcAft>
              <a:buClrTx/>
              <a:buSzTx/>
              <a:buFont typeface="+mj-lt"/>
              <a:buAutoNum type="arabicPeriod"/>
              <a:defRPr/>
            </a:pPr>
            <a:r>
              <a:rPr lang="en-GB" sz="2800" dirty="0">
                <a:solidFill>
                  <a:prstClr val="black"/>
                </a:solidFill>
                <a:latin typeface="Times New Roman" panose="02020603050405020304" pitchFamily="18" charset="0"/>
                <a:cs typeface="Times New Roman" panose="02020603050405020304" pitchFamily="18" charset="0"/>
              </a:rPr>
              <a:t>Are European languages (other than English or Irish) spoken in your home?</a:t>
            </a:r>
          </a:p>
          <a:p>
            <a:pPr marL="352425" indent="-352425" eaLnBrk="1" fontAlgn="auto" hangingPunct="1">
              <a:spcBef>
                <a:spcPts val="600"/>
              </a:spcBef>
              <a:spcAft>
                <a:spcPts val="0"/>
              </a:spcAft>
              <a:buClrTx/>
              <a:buSzTx/>
              <a:buFont typeface="+mj-lt"/>
              <a:buAutoNum type="arabicPeriod"/>
              <a:defRPr/>
            </a:pPr>
            <a:r>
              <a:rPr lang="en-GB" sz="2800" dirty="0">
                <a:solidFill>
                  <a:prstClr val="black"/>
                </a:solidFill>
                <a:latin typeface="Times New Roman" panose="02020603050405020304" pitchFamily="18" charset="0"/>
                <a:cs typeface="Times New Roman" panose="02020603050405020304" pitchFamily="18" charset="0"/>
              </a:rPr>
              <a:t>Have you lived for at least a few months in another EU country?</a:t>
            </a:r>
            <a:endParaRPr lang="en-GB" altLang="en-US" sz="2800" dirty="0">
              <a:latin typeface="Times New Roman" pitchFamily="18" charset="0"/>
              <a:cs typeface="Times New Roman" pitchFamily="18" charset="0"/>
            </a:endParaRPr>
          </a:p>
          <a:p>
            <a:pPr marL="0" lvl="1" indent="0" eaLnBrk="1" hangingPunct="1">
              <a:spcBef>
                <a:spcPct val="0"/>
              </a:spcBef>
              <a:spcAft>
                <a:spcPts val="300"/>
              </a:spcAft>
              <a:buClrTx/>
              <a:buFont typeface="Verdana" panose="020B0604030504040204" pitchFamily="34" charset="0"/>
              <a:buNone/>
              <a:defRPr/>
            </a:pPr>
            <a:endParaRPr lang="en-GB" altLang="en-US" sz="2600" dirty="0">
              <a:latin typeface="Times New Roman" pitchFamily="18" charset="0"/>
              <a:cs typeface="Times New Roman" pitchFamily="18" charset="0"/>
            </a:endParaRPr>
          </a:p>
          <a:p>
            <a:pPr marL="255588" lvl="1" indent="0" eaLnBrk="1" hangingPunct="1">
              <a:spcBef>
                <a:spcPct val="0"/>
              </a:spcBef>
              <a:spcAft>
                <a:spcPts val="300"/>
              </a:spcAft>
              <a:buClrTx/>
              <a:buFont typeface="Verdana" panose="020B0604030504040204" pitchFamily="34" charset="0"/>
              <a:buNone/>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400" dirty="0">
              <a:latin typeface="Times New Roman" pitchFamily="18" charset="0"/>
              <a:cs typeface="Times New Roman" pitchFamily="18" charset="0"/>
            </a:endParaRPr>
          </a:p>
        </p:txBody>
      </p:sp>
      <p:sp>
        <p:nvSpPr>
          <p:cNvPr id="30724" name="Slide Number Placeholder 7">
            <a:extLst>
              <a:ext uri="{FF2B5EF4-FFF2-40B4-BE49-F238E27FC236}">
                <a16:creationId xmlns:a16="http://schemas.microsoft.com/office/drawing/2014/main" id="{6153DC3F-8FEF-BA21-AFD6-B0FCC675578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fontAlgn="base">
              <a:spcBef>
                <a:spcPct val="0"/>
              </a:spcBef>
              <a:spcAft>
                <a:spcPct val="0"/>
              </a:spcAft>
              <a:buClrTx/>
              <a:buSzTx/>
              <a:buFont typeface="Wingdings 3" pitchFamily="2" charset="2"/>
              <a:buNone/>
            </a:pPr>
            <a:fld id="{75F3747C-AB36-9E49-A49A-AF04ECD01620}" type="slidenum">
              <a:rPr lang="en-US" altLang="en-US" sz="1000" smtClean="0">
                <a:solidFill>
                  <a:srgbClr val="898989"/>
                </a:solidFill>
                <a:latin typeface="Arial" panose="020B0604020202020204" pitchFamily="34" charset="0"/>
                <a:cs typeface="Arial" panose="020B0604020202020204" pitchFamily="34" charset="0"/>
              </a:rPr>
              <a:pPr fontAlgn="base">
                <a:spcBef>
                  <a:spcPct val="0"/>
                </a:spcBef>
                <a:spcAft>
                  <a:spcPct val="0"/>
                </a:spcAft>
                <a:buClrTx/>
                <a:buSzTx/>
                <a:buFont typeface="Wingdings 3" pitchFamily="2" charset="2"/>
                <a:buNone/>
              </a:pPr>
              <a:t>7</a:t>
            </a:fld>
            <a:endParaRPr lang="en-US" altLang="en-US" sz="1000">
              <a:solidFill>
                <a:srgbClr val="898989"/>
              </a:solidFill>
              <a:latin typeface="Arial" panose="020B0604020202020204" pitchFamily="34" charset="0"/>
              <a:cs typeface="Arial" panose="020B0604020202020204" pitchFamily="34" charset="0"/>
            </a:endParaRPr>
          </a:p>
        </p:txBody>
      </p:sp>
      <p:sp>
        <p:nvSpPr>
          <p:cNvPr id="30725" name="Slide Number Placeholder 3">
            <a:extLst>
              <a:ext uri="{FF2B5EF4-FFF2-40B4-BE49-F238E27FC236}">
                <a16:creationId xmlns:a16="http://schemas.microsoft.com/office/drawing/2014/main" id="{30346C92-1336-58E4-5B8C-C81A8F7704A0}"/>
              </a:ext>
            </a:extLst>
          </p:cNvPr>
          <p:cNvSpPr txBox="1">
            <a:spLocks noChangeArrowheads="1"/>
          </p:cNvSpPr>
          <p:nvPr/>
        </p:nvSpPr>
        <p:spPr bwMode="auto">
          <a:xfrm>
            <a:off x="8077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algn="r" eaLnBrk="1" hangingPunct="1">
              <a:spcBef>
                <a:spcPct val="0"/>
              </a:spcBef>
              <a:buClrTx/>
              <a:buSzTx/>
              <a:buFont typeface="Wingdings 3" pitchFamily="2" charset="2"/>
              <a:buNone/>
            </a:pPr>
            <a:endParaRPr lang="en-GB" altLang="en-US" sz="1200">
              <a:solidFill>
                <a:srgbClr val="898989"/>
              </a:solidFill>
              <a:latin typeface="Arial" panose="020B0604020202020204" pitchFamily="34" charset="0"/>
              <a:cs typeface="Arial" panose="020B0604020202020204" pitchFamily="34" charset="0"/>
            </a:endParaRPr>
          </a:p>
        </p:txBody>
      </p:sp>
      <p:pic>
        <p:nvPicPr>
          <p:cNvPr id="30726" name="Picture 5">
            <a:extLst>
              <a:ext uri="{FF2B5EF4-FFF2-40B4-BE49-F238E27FC236}">
                <a16:creationId xmlns:a16="http://schemas.microsoft.com/office/drawing/2014/main" id="{B88911D2-CCCB-81C8-1033-EF79F1E2C7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420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Picture 1">
            <a:extLst>
              <a:ext uri="{FF2B5EF4-FFF2-40B4-BE49-F238E27FC236}">
                <a16:creationId xmlns:a16="http://schemas.microsoft.com/office/drawing/2014/main" id="{87E88DA1-16E2-5D65-2EBC-76AFB3AC31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8" name="Picture 11">
            <a:extLst>
              <a:ext uri="{FF2B5EF4-FFF2-40B4-BE49-F238E27FC236}">
                <a16:creationId xmlns:a16="http://schemas.microsoft.com/office/drawing/2014/main" id="{6AAE7DE9-2089-8DA9-6851-8926847BEFAE}"/>
              </a:ext>
            </a:extLst>
          </p:cNvPr>
          <p:cNvPicPr>
            <a:picLocks noChangeAspect="1"/>
          </p:cNvPicPr>
          <p:nvPr/>
        </p:nvPicPr>
        <p:blipFill>
          <a:blip r:embed="rId5">
            <a:extLst>
              <a:ext uri="{28A0092B-C50C-407E-A947-70E740481C1C}">
                <a14:useLocalDpi xmlns:a14="http://schemas.microsoft.com/office/drawing/2010/main" val="0"/>
              </a:ext>
            </a:extLst>
          </a:blip>
          <a:srcRect l="28857" t="34724" r="31039" b="38643"/>
          <a:stretch>
            <a:fillRect/>
          </a:stretch>
        </p:blipFill>
        <p:spPr bwMode="auto">
          <a:xfrm>
            <a:off x="3840163" y="4362450"/>
            <a:ext cx="7627937" cy="2228850"/>
          </a:xfrm>
          <a:prstGeom prst="rect">
            <a:avLst/>
          </a:prstGeom>
          <a:noFill/>
          <a:ln w="28575">
            <a:solidFill>
              <a:srgbClr val="0070C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4339">
                                            <p:txEl>
                                              <p:pRg st="1" end="1"/>
                                            </p:txEl>
                                          </p:spTgt>
                                        </p:tgtEl>
                                        <p:attrNameLst>
                                          <p:attrName>style.visibility</p:attrName>
                                        </p:attrNameLst>
                                      </p:cBhvr>
                                      <p:to>
                                        <p:strVal val="visible"/>
                                      </p:to>
                                    </p:set>
                                    <p:anim calcmode="lin" valueType="num">
                                      <p:cBhvr additive="base">
                                        <p:cTn id="13" dur="500" fill="hold"/>
                                        <p:tgtEl>
                                          <p:spTgt spid="1433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43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4339">
                                            <p:txEl>
                                              <p:pRg st="2" end="2"/>
                                            </p:txEl>
                                          </p:spTgt>
                                        </p:tgtEl>
                                        <p:attrNameLst>
                                          <p:attrName>style.visibility</p:attrName>
                                        </p:attrNameLst>
                                      </p:cBhvr>
                                      <p:to>
                                        <p:strVal val="visible"/>
                                      </p:to>
                                    </p:set>
                                    <p:anim calcmode="lin" valueType="num">
                                      <p:cBhvr additive="base">
                                        <p:cTn id="19" dur="500" fill="hold"/>
                                        <p:tgtEl>
                                          <p:spTgt spid="1433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433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14339">
                                            <p:txEl>
                                              <p:pRg st="3" end="3"/>
                                            </p:txEl>
                                          </p:spTgt>
                                        </p:tgtEl>
                                        <p:attrNameLst>
                                          <p:attrName>style.visibility</p:attrName>
                                        </p:attrNameLst>
                                      </p:cBhvr>
                                      <p:to>
                                        <p:strVal val="visible"/>
                                      </p:to>
                                    </p:set>
                                    <p:anim calcmode="lin" valueType="num">
                                      <p:cBhvr additive="base">
                                        <p:cTn id="25" dur="500" fill="hold"/>
                                        <p:tgtEl>
                                          <p:spTgt spid="1433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433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14339">
                                            <p:txEl>
                                              <p:pRg st="4" end="4"/>
                                            </p:txEl>
                                          </p:spTgt>
                                        </p:tgtEl>
                                        <p:attrNameLst>
                                          <p:attrName>style.visibility</p:attrName>
                                        </p:attrNameLst>
                                      </p:cBhvr>
                                      <p:to>
                                        <p:strVal val="visible"/>
                                      </p:to>
                                    </p:set>
                                    <p:anim calcmode="lin" valueType="num">
                                      <p:cBhvr additive="base">
                                        <p:cTn id="31" dur="500" fill="hold"/>
                                        <p:tgtEl>
                                          <p:spTgt spid="14339">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433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14339">
                                            <p:txEl>
                                              <p:pRg st="5" end="5"/>
                                            </p:txEl>
                                          </p:spTgt>
                                        </p:tgtEl>
                                        <p:attrNameLst>
                                          <p:attrName>style.visibility</p:attrName>
                                        </p:attrNameLst>
                                      </p:cBhvr>
                                      <p:to>
                                        <p:strVal val="visible"/>
                                      </p:to>
                                    </p:set>
                                    <p:anim calcmode="lin" valueType="num">
                                      <p:cBhvr additive="base">
                                        <p:cTn id="37" dur="500" fill="hold"/>
                                        <p:tgtEl>
                                          <p:spTgt spid="14339">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433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14339">
                                            <p:txEl>
                                              <p:pRg st="6" end="6"/>
                                            </p:txEl>
                                          </p:spTgt>
                                        </p:tgtEl>
                                        <p:attrNameLst>
                                          <p:attrName>style.visibility</p:attrName>
                                        </p:attrNameLst>
                                      </p:cBhvr>
                                      <p:to>
                                        <p:strVal val="visible"/>
                                      </p:to>
                                    </p:set>
                                    <p:anim calcmode="lin" valueType="num">
                                      <p:cBhvr additive="base">
                                        <p:cTn id="43" dur="500" fill="hold"/>
                                        <p:tgtEl>
                                          <p:spTgt spid="14339">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4339">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uiExpand="1" build="p"/>
      <p:bldP spid="14339" grpId="1" uiExpand="1"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00029055-7FA6-754D-27BE-AA3F229B3FEB}"/>
              </a:ext>
            </a:extLst>
          </p:cNvPr>
          <p:cNvSpPr>
            <a:spLocks noGrp="1"/>
          </p:cNvSpPr>
          <p:nvPr>
            <p:ph type="title"/>
          </p:nvPr>
        </p:nvSpPr>
        <p:spPr>
          <a:xfrm>
            <a:off x="2207568" y="-1"/>
            <a:ext cx="7632700" cy="700087"/>
          </a:xfrm>
        </p:spPr>
        <p:txBody>
          <a:bodyPr/>
          <a:lstStyle/>
          <a:p>
            <a:pPr algn="ctr" eaLnBrk="1" hangingPunct="1">
              <a:defRPr/>
            </a:pPr>
            <a:r>
              <a:rPr lang="en-GB" sz="3200" dirty="0">
                <a:solidFill>
                  <a:schemeClr val="tx1"/>
                </a:solidFill>
                <a:effectLst/>
                <a:latin typeface="Times New Roman" pitchFamily="18" charset="0"/>
                <a:cs typeface="Times New Roman" pitchFamily="18" charset="0"/>
              </a:rPr>
              <a:t>Discussion Topics</a:t>
            </a:r>
          </a:p>
        </p:txBody>
      </p:sp>
      <p:sp>
        <p:nvSpPr>
          <p:cNvPr id="14339" name="Content Placeholder 2">
            <a:extLst>
              <a:ext uri="{FF2B5EF4-FFF2-40B4-BE49-F238E27FC236}">
                <a16:creationId xmlns:a16="http://schemas.microsoft.com/office/drawing/2014/main" id="{FFA25C37-B85E-7E68-7E7E-EE4A0EDEB29D}"/>
              </a:ext>
            </a:extLst>
          </p:cNvPr>
          <p:cNvSpPr>
            <a:spLocks noGrp="1"/>
          </p:cNvSpPr>
          <p:nvPr>
            <p:ph idx="1"/>
          </p:nvPr>
        </p:nvSpPr>
        <p:spPr>
          <a:xfrm>
            <a:off x="173038" y="700088"/>
            <a:ext cx="11907837" cy="6021387"/>
          </a:xfrm>
        </p:spPr>
        <p:txBody>
          <a:bodyPr/>
          <a:lstStyle/>
          <a:p>
            <a:pPr marL="0" indent="0" eaLnBrk="1" fontAlgn="auto" hangingPunct="1">
              <a:lnSpc>
                <a:spcPct val="110000"/>
              </a:lnSpc>
              <a:spcBef>
                <a:spcPts val="300"/>
              </a:spcBef>
              <a:spcAft>
                <a:spcPts val="0"/>
              </a:spcAft>
              <a:buClrTx/>
              <a:buSzTx/>
              <a:buFont typeface="Wingdings 3" panose="05040102010807070707" pitchFamily="18" charset="2"/>
              <a:buNone/>
              <a:defRPr/>
            </a:pPr>
            <a:endParaRPr lang="en-IE" sz="800" dirty="0">
              <a:solidFill>
                <a:prstClr val="black"/>
              </a:solidFill>
              <a:latin typeface="Times New Roman" panose="02020603050405020304" pitchFamily="18" charset="0"/>
              <a:cs typeface="Times New Roman" panose="02020603050405020304" pitchFamily="18" charset="0"/>
            </a:endParaRPr>
          </a:p>
          <a:p>
            <a:pPr marL="628650" indent="-361950" algn="just" eaLnBrk="1" hangingPunct="1">
              <a:lnSpc>
                <a:spcPct val="107000"/>
              </a:lnSpc>
              <a:spcBef>
                <a:spcPts val="1000"/>
              </a:spcBef>
              <a:buClrTx/>
              <a:buSzTx/>
              <a:buFont typeface="Wingdings 3" panose="05040102010807070707" pitchFamily="18" charset="2"/>
              <a:buAutoNum type="arabicPeriod"/>
              <a:defRPr/>
            </a:pPr>
            <a:r>
              <a:rPr lang="en-IE" alt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How do your experiences influence your feeling of attachment to a community?</a:t>
            </a:r>
          </a:p>
          <a:p>
            <a:pPr marL="628650" indent="-361950" algn="just" eaLnBrk="1" hangingPunct="1">
              <a:lnSpc>
                <a:spcPct val="107000"/>
              </a:lnSpc>
              <a:spcBef>
                <a:spcPts val="1000"/>
              </a:spcBef>
              <a:buClrTx/>
              <a:buSzTx/>
              <a:buFont typeface="Wingdings 3" panose="05040102010807070707" pitchFamily="18" charset="2"/>
              <a:buAutoNum type="arabicPeriod"/>
              <a:defRPr/>
            </a:pPr>
            <a:r>
              <a:rPr lang="en-IE" alt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Does hearing of different experiences help you understand other people’s different sense of </a:t>
            </a:r>
            <a:r>
              <a:rPr lang="en-IE" altLang="en-US" sz="2800" dirty="0">
                <a:latin typeface="Times New Roman" panose="02020603050405020304" pitchFamily="18" charset="0"/>
                <a:ea typeface="Calibri" panose="020F0502020204030204" pitchFamily="34" charset="0"/>
                <a:cs typeface="Times New Roman" panose="02020603050405020304" pitchFamily="18" charset="0"/>
              </a:rPr>
              <a:t>attachment or identity</a:t>
            </a:r>
            <a:r>
              <a:rPr lang="en-IE" altLang="en-US"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p>
          <a:p>
            <a:pPr marL="228600" indent="-228600" eaLnBrk="1" fontAlgn="auto" hangingPunct="1">
              <a:lnSpc>
                <a:spcPct val="110000"/>
              </a:lnSpc>
              <a:spcBef>
                <a:spcPts val="300"/>
              </a:spcBef>
              <a:spcAft>
                <a:spcPts val="0"/>
              </a:spcAft>
              <a:buClrTx/>
              <a:buSzTx/>
              <a:buFont typeface="Wingdings" panose="05000000000000000000" pitchFamily="2" charset="2"/>
              <a:buChar char="Ø"/>
              <a:defRPr/>
            </a:pPr>
            <a:endParaRPr lang="en-GB" altLang="en-US" sz="1200" b="1" dirty="0">
              <a:solidFill>
                <a:schemeClr val="tx2"/>
              </a:solidFill>
              <a:latin typeface="Times New Roman" pitchFamily="18" charset="0"/>
              <a:cs typeface="Times New Roman" pitchFamily="18" charset="0"/>
            </a:endParaRPr>
          </a:p>
          <a:p>
            <a:pPr marL="457200" lvl="1" indent="-457200" eaLnBrk="1" hangingPunct="1">
              <a:spcBef>
                <a:spcPct val="0"/>
              </a:spcBef>
              <a:spcAft>
                <a:spcPts val="0"/>
              </a:spcAft>
              <a:buClrTx/>
              <a:buFont typeface="Wingdings" panose="05000000000000000000" pitchFamily="2" charset="2"/>
              <a:buChar char="Ø"/>
              <a:defRPr/>
            </a:pPr>
            <a:endParaRPr lang="en-GB" altLang="en-US" sz="2500" dirty="0">
              <a:latin typeface="Times New Roman" pitchFamily="18" charset="0"/>
              <a:cs typeface="Times New Roman" pitchFamily="18" charset="0"/>
            </a:endParaRPr>
          </a:p>
          <a:p>
            <a:pPr marL="457200" lvl="1" indent="-457200" eaLnBrk="1" hangingPunct="1">
              <a:spcBef>
                <a:spcPct val="0"/>
              </a:spcBef>
              <a:spcAft>
                <a:spcPts val="300"/>
              </a:spcAft>
              <a:buClrTx/>
              <a:buFont typeface="Wingdings" panose="05000000000000000000" pitchFamily="2" charset="2"/>
              <a:buChar char="Ø"/>
              <a:defRPr/>
            </a:pPr>
            <a:endParaRPr lang="en-GB" altLang="en-US" sz="2600" dirty="0">
              <a:latin typeface="Times New Roman" pitchFamily="18" charset="0"/>
              <a:cs typeface="Times New Roman" pitchFamily="18" charset="0"/>
            </a:endParaRPr>
          </a:p>
          <a:p>
            <a:pPr marL="457200" lvl="1" indent="-457200" eaLnBrk="1" hangingPunct="1">
              <a:spcBef>
                <a:spcPct val="0"/>
              </a:spcBef>
              <a:spcAft>
                <a:spcPts val="300"/>
              </a:spcAft>
              <a:buClrTx/>
              <a:buFont typeface="Wingdings" panose="05000000000000000000" pitchFamily="2" charset="2"/>
              <a:buChar char="Ø"/>
              <a:defRPr/>
            </a:pPr>
            <a:endParaRPr lang="en-GB" altLang="en-US" sz="2600" dirty="0">
              <a:latin typeface="Times New Roman" pitchFamily="18" charset="0"/>
              <a:cs typeface="Times New Roman" pitchFamily="18" charset="0"/>
            </a:endParaRPr>
          </a:p>
          <a:p>
            <a:pPr marL="0" lvl="1" indent="0" eaLnBrk="1" hangingPunct="1">
              <a:spcBef>
                <a:spcPct val="0"/>
              </a:spcBef>
              <a:spcAft>
                <a:spcPts val="300"/>
              </a:spcAft>
              <a:buClrTx/>
              <a:buFont typeface="Verdana" panose="020B0604030504040204" pitchFamily="34" charset="0"/>
              <a:buNone/>
              <a:defRPr/>
            </a:pPr>
            <a:endParaRPr lang="en-GB" altLang="en-US" sz="2600" dirty="0">
              <a:latin typeface="Times New Roman" pitchFamily="18" charset="0"/>
              <a:cs typeface="Times New Roman" pitchFamily="18" charset="0"/>
            </a:endParaRPr>
          </a:p>
          <a:p>
            <a:pPr marL="598488" lvl="1" indent="-342900" eaLnBrk="1" hangingPunct="1">
              <a:spcBef>
                <a:spcPct val="0"/>
              </a:spcBef>
              <a:spcAft>
                <a:spcPts val="300"/>
              </a:spcAft>
              <a:buClr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400" dirty="0">
              <a:latin typeface="Times New Roman" pitchFamily="18" charset="0"/>
              <a:cs typeface="Times New Roman" pitchFamily="18" charset="0"/>
            </a:endParaRPr>
          </a:p>
        </p:txBody>
      </p:sp>
      <p:sp>
        <p:nvSpPr>
          <p:cNvPr id="32772" name="Slide Number Placeholder 7">
            <a:extLst>
              <a:ext uri="{FF2B5EF4-FFF2-40B4-BE49-F238E27FC236}">
                <a16:creationId xmlns:a16="http://schemas.microsoft.com/office/drawing/2014/main" id="{4FD41FC1-8311-55B2-E90E-2B420989A19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fontAlgn="base">
              <a:spcBef>
                <a:spcPct val="0"/>
              </a:spcBef>
              <a:spcAft>
                <a:spcPct val="0"/>
              </a:spcAft>
              <a:buClrTx/>
              <a:buSzTx/>
              <a:buFont typeface="Wingdings 3" pitchFamily="2" charset="2"/>
              <a:buNone/>
            </a:pPr>
            <a:fld id="{3866A703-6DE0-2045-917C-CA86377EC7F0}" type="slidenum">
              <a:rPr lang="en-US" altLang="en-US" sz="1000" smtClean="0">
                <a:solidFill>
                  <a:srgbClr val="898989"/>
                </a:solidFill>
                <a:latin typeface="Arial" panose="020B0604020202020204" pitchFamily="34" charset="0"/>
                <a:cs typeface="Arial" panose="020B0604020202020204" pitchFamily="34" charset="0"/>
              </a:rPr>
              <a:pPr fontAlgn="base">
                <a:spcBef>
                  <a:spcPct val="0"/>
                </a:spcBef>
                <a:spcAft>
                  <a:spcPct val="0"/>
                </a:spcAft>
                <a:buClrTx/>
                <a:buSzTx/>
                <a:buFont typeface="Wingdings 3" pitchFamily="2" charset="2"/>
                <a:buNone/>
              </a:pPr>
              <a:t>8</a:t>
            </a:fld>
            <a:endParaRPr lang="en-US" altLang="en-US" sz="1000">
              <a:solidFill>
                <a:srgbClr val="898989"/>
              </a:solidFill>
              <a:latin typeface="Arial" panose="020B0604020202020204" pitchFamily="34" charset="0"/>
              <a:cs typeface="Arial" panose="020B0604020202020204" pitchFamily="34" charset="0"/>
            </a:endParaRPr>
          </a:p>
        </p:txBody>
      </p:sp>
      <p:sp>
        <p:nvSpPr>
          <p:cNvPr id="32773" name="Slide Number Placeholder 3">
            <a:extLst>
              <a:ext uri="{FF2B5EF4-FFF2-40B4-BE49-F238E27FC236}">
                <a16:creationId xmlns:a16="http://schemas.microsoft.com/office/drawing/2014/main" id="{E4E9AEF1-39FB-4DB3-4808-EDFD02CA4D1B}"/>
              </a:ext>
            </a:extLst>
          </p:cNvPr>
          <p:cNvSpPr txBox="1">
            <a:spLocks noChangeArrowheads="1"/>
          </p:cNvSpPr>
          <p:nvPr/>
        </p:nvSpPr>
        <p:spPr bwMode="auto">
          <a:xfrm>
            <a:off x="8077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algn="r" eaLnBrk="1" hangingPunct="1">
              <a:spcBef>
                <a:spcPct val="0"/>
              </a:spcBef>
              <a:buClrTx/>
              <a:buSzTx/>
              <a:buFont typeface="Wingdings 3" pitchFamily="2" charset="2"/>
              <a:buNone/>
            </a:pPr>
            <a:endParaRPr lang="en-GB" altLang="en-US" sz="1200">
              <a:solidFill>
                <a:srgbClr val="898989"/>
              </a:solidFill>
              <a:latin typeface="Arial" panose="020B0604020202020204" pitchFamily="34" charset="0"/>
              <a:cs typeface="Arial" panose="020B0604020202020204" pitchFamily="34" charset="0"/>
            </a:endParaRPr>
          </a:p>
        </p:txBody>
      </p:sp>
      <p:pic>
        <p:nvPicPr>
          <p:cNvPr id="32774" name="Picture 5">
            <a:extLst>
              <a:ext uri="{FF2B5EF4-FFF2-40B4-BE49-F238E27FC236}">
                <a16:creationId xmlns:a16="http://schemas.microsoft.com/office/drawing/2014/main" id="{EE2434AD-C076-ED50-A7C0-56B613141B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420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Picture 1">
            <a:extLst>
              <a:ext uri="{FF2B5EF4-FFF2-40B4-BE49-F238E27FC236}">
                <a16:creationId xmlns:a16="http://schemas.microsoft.com/office/drawing/2014/main" id="{F40B15DA-075E-50B3-6D84-AD0F5B297C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6" name="Picture 2">
            <a:extLst>
              <a:ext uri="{FF2B5EF4-FFF2-40B4-BE49-F238E27FC236}">
                <a16:creationId xmlns:a16="http://schemas.microsoft.com/office/drawing/2014/main" id="{DF6F467B-FAB4-59DA-38B2-529911AB12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6113" y="3100388"/>
            <a:ext cx="4702175"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 calcmode="lin" valueType="num">
                                      <p:cBhvr additive="base">
                                        <p:cTn id="7" dur="500" fill="hold"/>
                                        <p:tgtEl>
                                          <p:spTgt spid="14339">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3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4339">
                                            <p:txEl>
                                              <p:pRg st="2" end="2"/>
                                            </p:txEl>
                                          </p:spTgt>
                                        </p:tgtEl>
                                        <p:attrNameLst>
                                          <p:attrName>style.visibility</p:attrName>
                                        </p:attrNameLst>
                                      </p:cBhvr>
                                      <p:to>
                                        <p:strVal val="visible"/>
                                      </p:to>
                                    </p:set>
                                    <p:anim calcmode="lin" valueType="num">
                                      <p:cBhvr additive="base">
                                        <p:cTn id="13" dur="500" fill="hold"/>
                                        <p:tgtEl>
                                          <p:spTgt spid="14339">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433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53913C08-93C5-2DBD-4058-85271A758762}"/>
              </a:ext>
            </a:extLst>
          </p:cNvPr>
          <p:cNvSpPr>
            <a:spLocks noGrp="1"/>
          </p:cNvSpPr>
          <p:nvPr>
            <p:ph type="title"/>
          </p:nvPr>
        </p:nvSpPr>
        <p:spPr>
          <a:xfrm>
            <a:off x="2207568" y="-1"/>
            <a:ext cx="7632700" cy="700087"/>
          </a:xfrm>
        </p:spPr>
        <p:txBody>
          <a:bodyPr/>
          <a:lstStyle/>
          <a:p>
            <a:pPr algn="ctr" eaLnBrk="1" hangingPunct="1">
              <a:defRPr/>
            </a:pPr>
            <a:r>
              <a:rPr lang="en-GB" sz="3200" dirty="0">
                <a:solidFill>
                  <a:schemeClr val="tx1"/>
                </a:solidFill>
                <a:effectLst/>
                <a:latin typeface="Times New Roman" pitchFamily="18" charset="0"/>
                <a:cs typeface="Times New Roman" pitchFamily="18" charset="0"/>
              </a:rPr>
              <a:t>Something To Think About</a:t>
            </a:r>
          </a:p>
        </p:txBody>
      </p:sp>
      <p:sp>
        <p:nvSpPr>
          <p:cNvPr id="14339" name="Content Placeholder 2">
            <a:extLst>
              <a:ext uri="{FF2B5EF4-FFF2-40B4-BE49-F238E27FC236}">
                <a16:creationId xmlns:a16="http://schemas.microsoft.com/office/drawing/2014/main" id="{C53E3F36-1F77-2AB3-3A59-99CF06406EFC}"/>
              </a:ext>
            </a:extLst>
          </p:cNvPr>
          <p:cNvSpPr>
            <a:spLocks noGrp="1"/>
          </p:cNvSpPr>
          <p:nvPr>
            <p:ph idx="1"/>
          </p:nvPr>
        </p:nvSpPr>
        <p:spPr>
          <a:xfrm>
            <a:off x="173038" y="700088"/>
            <a:ext cx="11907837" cy="6021387"/>
          </a:xfrm>
        </p:spPr>
        <p:txBody>
          <a:bodyPr/>
          <a:lstStyle/>
          <a:p>
            <a:pPr marL="179388" lvl="1" indent="-98425" algn="just" eaLnBrk="1" hangingPunct="1">
              <a:spcBef>
                <a:spcPts val="0"/>
              </a:spcBef>
              <a:spcAft>
                <a:spcPts val="600"/>
              </a:spcAft>
              <a:buClrTx/>
              <a:buFont typeface="Verdana" panose="020B0604030504040204" pitchFamily="34" charset="0"/>
              <a:buNone/>
              <a:defRPr/>
            </a:pPr>
            <a:r>
              <a:rPr lang="en-IE" altLang="en-US" sz="2700" dirty="0">
                <a:solidFill>
                  <a:prstClr val="black"/>
                </a:solidFill>
                <a:latin typeface="Times New Roman" panose="02020603050405020304" pitchFamily="18" charset="0"/>
                <a:cs typeface="Times New Roman" panose="02020603050405020304" pitchFamily="18" charset="0"/>
              </a:rPr>
              <a:t>In a 2022 survey, a random sample of adults were asked; “</a:t>
            </a:r>
            <a:r>
              <a:rPr lang="en-IE" altLang="en-US" sz="2700" i="1" dirty="0">
                <a:solidFill>
                  <a:prstClr val="black"/>
                </a:solidFill>
                <a:latin typeface="Times New Roman" panose="02020603050405020304" pitchFamily="18" charset="0"/>
                <a:cs typeface="Times New Roman" panose="02020603050405020304" pitchFamily="18" charset="0"/>
              </a:rPr>
              <a:t>Please tell me how attached you feel to your country</a:t>
            </a:r>
            <a:r>
              <a:rPr lang="en-IE" altLang="en-US" sz="2700" dirty="0">
                <a:solidFill>
                  <a:prstClr val="black"/>
                </a:solidFill>
                <a:latin typeface="Times New Roman" panose="02020603050405020304" pitchFamily="18" charset="0"/>
                <a:cs typeface="Times New Roman" panose="02020603050405020304" pitchFamily="18" charset="0"/>
              </a:rPr>
              <a:t>”. This chart shows the percentage who responded with ‘very attached’ or ‘fairly attached’.</a:t>
            </a:r>
          </a:p>
          <a:p>
            <a:pPr marL="179388" lvl="1" indent="-98425" algn="just" eaLnBrk="1" hangingPunct="1">
              <a:spcBef>
                <a:spcPts val="0"/>
              </a:spcBef>
              <a:spcAft>
                <a:spcPts val="600"/>
              </a:spcAft>
              <a:buClrTx/>
              <a:buFont typeface="Verdana" panose="020B0604030504040204" pitchFamily="34" charset="0"/>
              <a:buNone/>
              <a:defRPr/>
            </a:pPr>
            <a:r>
              <a:rPr lang="en-IE" altLang="en-US" sz="1000" dirty="0">
                <a:solidFill>
                  <a:prstClr val="black"/>
                </a:solidFill>
                <a:latin typeface="Times New Roman" panose="02020603050405020304" pitchFamily="18" charset="0"/>
                <a:cs typeface="Times New Roman" panose="02020603050405020304" pitchFamily="18" charset="0"/>
              </a:rPr>
              <a:t> </a:t>
            </a:r>
          </a:p>
          <a:p>
            <a:pPr marL="538163" lvl="1" indent="0" eaLnBrk="1" hangingPunct="1">
              <a:spcBef>
                <a:spcPts val="0"/>
              </a:spcBef>
              <a:spcAft>
                <a:spcPts val="0"/>
              </a:spcAft>
              <a:buClrTx/>
              <a:buFont typeface="Wingdings" panose="05000000000000000000" pitchFamily="2" charset="2"/>
              <a:buChar char="q"/>
              <a:defRPr/>
            </a:pPr>
            <a:r>
              <a:rPr lang="en-IE" altLang="en-US" sz="2000" dirty="0">
                <a:solidFill>
                  <a:prstClr val="black"/>
                </a:solidFill>
                <a:latin typeface="Times New Roman" panose="02020603050405020304" pitchFamily="18" charset="0"/>
                <a:cs typeface="Times New Roman" panose="02020603050405020304" pitchFamily="18" charset="0"/>
              </a:rPr>
              <a:t> </a:t>
            </a:r>
            <a:r>
              <a:rPr lang="en-IE" altLang="en-US" sz="2400" dirty="0">
                <a:solidFill>
                  <a:prstClr val="black"/>
                </a:solidFill>
                <a:latin typeface="Times New Roman" panose="02020603050405020304" pitchFamily="18" charset="0"/>
                <a:cs typeface="Times New Roman" panose="02020603050405020304" pitchFamily="18" charset="0"/>
              </a:rPr>
              <a:t>The survey (Eurobarometer) had over </a:t>
            </a:r>
          </a:p>
          <a:p>
            <a:pPr marL="538163" lvl="1" indent="0" eaLnBrk="1" hangingPunct="1">
              <a:spcBef>
                <a:spcPts val="0"/>
              </a:spcBef>
              <a:spcAft>
                <a:spcPts val="0"/>
              </a:spcAft>
              <a:buClrTx/>
              <a:buFont typeface="Verdana" panose="020B0604030504040204" pitchFamily="34" charset="0"/>
              <a:buNone/>
              <a:defRPr/>
            </a:pPr>
            <a:r>
              <a:rPr lang="en-IE" altLang="en-US" sz="2400" dirty="0">
                <a:solidFill>
                  <a:prstClr val="black"/>
                </a:solidFill>
                <a:latin typeface="Times New Roman" panose="02020603050405020304" pitchFamily="18" charset="0"/>
                <a:cs typeface="Times New Roman" panose="02020603050405020304" pitchFamily="18" charset="0"/>
              </a:rPr>
              <a:t>    1,000 respondents in each country</a:t>
            </a:r>
          </a:p>
          <a:p>
            <a:pPr marL="80963" lvl="1" indent="0" eaLnBrk="1" hangingPunct="1">
              <a:spcBef>
                <a:spcPts val="0"/>
              </a:spcBef>
              <a:spcAft>
                <a:spcPts val="0"/>
              </a:spcAft>
              <a:buClrTx/>
              <a:buFont typeface="Verdana" panose="020B0604030504040204" pitchFamily="34" charset="0"/>
              <a:buNone/>
              <a:defRPr/>
            </a:pPr>
            <a:endParaRPr lang="en-IE" altLang="en-US" sz="2400" dirty="0">
              <a:solidFill>
                <a:prstClr val="black"/>
              </a:solidFill>
              <a:latin typeface="Times New Roman" panose="02020603050405020304" pitchFamily="18" charset="0"/>
              <a:cs typeface="Times New Roman" panose="02020603050405020304" pitchFamily="18" charset="0"/>
            </a:endParaRPr>
          </a:p>
          <a:p>
            <a:pPr marL="538163" lvl="1" indent="0" eaLnBrk="1" hangingPunct="1">
              <a:spcBef>
                <a:spcPts val="0"/>
              </a:spcBef>
              <a:spcAft>
                <a:spcPts val="0"/>
              </a:spcAft>
              <a:buClrTx/>
              <a:buFont typeface="Wingdings" panose="05000000000000000000" pitchFamily="2" charset="2"/>
              <a:buChar char="q"/>
              <a:defRPr/>
            </a:pPr>
            <a:r>
              <a:rPr lang="en-IE" altLang="en-US" sz="2400" dirty="0">
                <a:solidFill>
                  <a:prstClr val="black"/>
                </a:solidFill>
                <a:latin typeface="Times New Roman" panose="02020603050405020304" pitchFamily="18" charset="0"/>
                <a:cs typeface="Times New Roman" panose="02020603050405020304" pitchFamily="18" charset="0"/>
              </a:rPr>
              <a:t> EU27 is the average across</a:t>
            </a:r>
          </a:p>
          <a:p>
            <a:pPr marL="80963" lvl="1" indent="0" eaLnBrk="1" hangingPunct="1">
              <a:spcBef>
                <a:spcPts val="0"/>
              </a:spcBef>
              <a:spcAft>
                <a:spcPts val="0"/>
              </a:spcAft>
              <a:buClrTx/>
              <a:buFont typeface="Verdana" panose="020B0604030504040204" pitchFamily="34" charset="0"/>
              <a:buNone/>
              <a:defRPr/>
            </a:pPr>
            <a:r>
              <a:rPr lang="en-IE" altLang="en-US" sz="2400" dirty="0">
                <a:solidFill>
                  <a:prstClr val="black"/>
                </a:solidFill>
                <a:latin typeface="Times New Roman" panose="02020603050405020304" pitchFamily="18" charset="0"/>
                <a:cs typeface="Times New Roman" panose="02020603050405020304" pitchFamily="18" charset="0"/>
              </a:rPr>
              <a:t>            EU member countries</a:t>
            </a:r>
          </a:p>
          <a:p>
            <a:pPr marL="80963" lvl="1" indent="0" algn="ctr" eaLnBrk="1" hangingPunct="1">
              <a:spcBef>
                <a:spcPts val="0"/>
              </a:spcBef>
              <a:spcAft>
                <a:spcPts val="0"/>
              </a:spcAft>
              <a:buClrTx/>
              <a:buFont typeface="Verdana" panose="020B0604030504040204" pitchFamily="34" charset="0"/>
              <a:buNone/>
              <a:defRPr/>
            </a:pPr>
            <a:endParaRPr lang="en-IE" altLang="en-US" sz="2000" dirty="0">
              <a:solidFill>
                <a:prstClr val="black"/>
              </a:solidFill>
              <a:latin typeface="Times New Roman" panose="02020603050405020304" pitchFamily="18" charset="0"/>
              <a:cs typeface="Times New Roman" panose="02020603050405020304" pitchFamily="18" charset="0"/>
            </a:endParaRPr>
          </a:p>
          <a:p>
            <a:pPr marL="538163" lvl="1" indent="-457200" eaLnBrk="1" hangingPunct="1">
              <a:spcBef>
                <a:spcPts val="0"/>
              </a:spcBef>
              <a:spcAft>
                <a:spcPts val="600"/>
              </a:spcAft>
              <a:buClrTx/>
              <a:buFont typeface="Wingdings" panose="05000000000000000000" pitchFamily="2" charset="2"/>
              <a:buChar char="Ø"/>
              <a:defRPr/>
            </a:pPr>
            <a:endParaRPr lang="en-IE" altLang="en-US" sz="1000" dirty="0">
              <a:solidFill>
                <a:prstClr val="black"/>
              </a:solidFill>
              <a:latin typeface="Times New Roman" panose="02020603050405020304" pitchFamily="18" charset="0"/>
              <a:cs typeface="Times New Roman" panose="02020603050405020304" pitchFamily="18" charset="0"/>
            </a:endParaRPr>
          </a:p>
          <a:p>
            <a:pPr marL="538163" lvl="1" indent="-457200" eaLnBrk="1" hangingPunct="1">
              <a:spcBef>
                <a:spcPts val="0"/>
              </a:spcBef>
              <a:spcAft>
                <a:spcPts val="600"/>
              </a:spcAft>
              <a:buClrTx/>
              <a:buFont typeface="Wingdings" panose="05000000000000000000" pitchFamily="2" charset="2"/>
              <a:buChar char="Ø"/>
              <a:defRPr/>
            </a:pPr>
            <a:r>
              <a:rPr lang="en-IE" altLang="en-US" sz="2800" dirty="0">
                <a:solidFill>
                  <a:prstClr val="black"/>
                </a:solidFill>
                <a:latin typeface="Times New Roman" panose="02020603050405020304" pitchFamily="18" charset="0"/>
                <a:cs typeface="Times New Roman" panose="02020603050405020304" pitchFamily="18" charset="0"/>
              </a:rPr>
              <a:t>Does the difference in feeling of attachment across country surprise you? </a:t>
            </a:r>
          </a:p>
          <a:p>
            <a:pPr marL="538163" lvl="1" indent="-457200" eaLnBrk="1" hangingPunct="1">
              <a:spcBef>
                <a:spcPts val="0"/>
              </a:spcBef>
              <a:spcAft>
                <a:spcPts val="600"/>
              </a:spcAft>
              <a:buClrTx/>
              <a:buFont typeface="Wingdings" panose="05000000000000000000" pitchFamily="2" charset="2"/>
              <a:buChar char="Ø"/>
              <a:defRPr/>
            </a:pPr>
            <a:r>
              <a:rPr lang="en-IE" altLang="en-US" sz="2800" dirty="0">
                <a:solidFill>
                  <a:prstClr val="black"/>
                </a:solidFill>
                <a:latin typeface="Times New Roman" panose="02020603050405020304" pitchFamily="18" charset="0"/>
                <a:cs typeface="Times New Roman" panose="02020603050405020304" pitchFamily="18" charset="0"/>
              </a:rPr>
              <a:t>Can you think of things relating to community and identity in the UK or Belgium to explain the lower attachment to country there?</a:t>
            </a:r>
          </a:p>
          <a:p>
            <a:pPr marL="538163" lvl="1" indent="-457200" eaLnBrk="1" hangingPunct="1">
              <a:spcBef>
                <a:spcPts val="0"/>
              </a:spcBef>
              <a:spcAft>
                <a:spcPts val="600"/>
              </a:spcAft>
              <a:buClrTx/>
              <a:buFont typeface="Wingdings" panose="05000000000000000000" pitchFamily="2" charset="2"/>
              <a:buChar char="Ø"/>
              <a:defRPr/>
            </a:pPr>
            <a:endParaRPr lang="en-IE" altLang="en-US" sz="2500" dirty="0">
              <a:solidFill>
                <a:prstClr val="black"/>
              </a:solidFill>
              <a:latin typeface="Times New Roman" panose="02020603050405020304" pitchFamily="18" charset="0"/>
              <a:cs typeface="Times New Roman" panose="02020603050405020304" pitchFamily="18" charset="0"/>
            </a:endParaRPr>
          </a:p>
          <a:p>
            <a:pPr marL="457200" lvl="1" indent="-457200" eaLnBrk="1" hangingPunct="1">
              <a:spcBef>
                <a:spcPct val="0"/>
              </a:spcBef>
              <a:spcAft>
                <a:spcPts val="0"/>
              </a:spcAft>
              <a:buClrTx/>
              <a:buFont typeface="Wingdings" panose="05000000000000000000" pitchFamily="2" charset="2"/>
              <a:buChar char="Ø"/>
              <a:defRPr/>
            </a:pPr>
            <a:endParaRPr lang="en-GB" altLang="en-US" sz="2500" dirty="0">
              <a:latin typeface="Times New Roman" pitchFamily="18" charset="0"/>
              <a:cs typeface="Times New Roman" pitchFamily="18" charset="0"/>
            </a:endParaRPr>
          </a:p>
          <a:p>
            <a:pPr marL="457200" lvl="1" indent="-457200" eaLnBrk="1" hangingPunct="1">
              <a:spcBef>
                <a:spcPct val="0"/>
              </a:spcBef>
              <a:spcAft>
                <a:spcPts val="300"/>
              </a:spcAft>
              <a:buClrTx/>
              <a:buFont typeface="Wingdings" panose="05000000000000000000" pitchFamily="2" charset="2"/>
              <a:buChar char="Ø"/>
              <a:defRPr/>
            </a:pPr>
            <a:endParaRPr lang="en-GB" altLang="en-US" sz="2600" dirty="0">
              <a:latin typeface="Times New Roman" pitchFamily="18" charset="0"/>
              <a:cs typeface="Times New Roman" pitchFamily="18" charset="0"/>
            </a:endParaRPr>
          </a:p>
          <a:p>
            <a:pPr marL="457200" lvl="1" indent="-457200" eaLnBrk="1" hangingPunct="1">
              <a:spcBef>
                <a:spcPct val="0"/>
              </a:spcBef>
              <a:spcAft>
                <a:spcPts val="300"/>
              </a:spcAft>
              <a:buClrTx/>
              <a:buFont typeface="Wingdings" panose="05000000000000000000" pitchFamily="2" charset="2"/>
              <a:buChar char="Ø"/>
              <a:defRPr/>
            </a:pPr>
            <a:endParaRPr lang="en-GB" altLang="en-US" sz="2600" dirty="0">
              <a:latin typeface="Times New Roman" pitchFamily="18" charset="0"/>
              <a:cs typeface="Times New Roman" pitchFamily="18" charset="0"/>
            </a:endParaRPr>
          </a:p>
          <a:p>
            <a:pPr marL="0" lvl="1" indent="0" eaLnBrk="1" hangingPunct="1">
              <a:spcBef>
                <a:spcPct val="0"/>
              </a:spcBef>
              <a:spcAft>
                <a:spcPts val="300"/>
              </a:spcAft>
              <a:buClrTx/>
              <a:buFont typeface="Verdana" panose="020B0604030504040204" pitchFamily="34" charset="0"/>
              <a:buNone/>
              <a:defRPr/>
            </a:pPr>
            <a:endParaRPr lang="en-GB" altLang="en-US" sz="2600" dirty="0">
              <a:latin typeface="Times New Roman" pitchFamily="18" charset="0"/>
              <a:cs typeface="Times New Roman" pitchFamily="18" charset="0"/>
            </a:endParaRPr>
          </a:p>
          <a:p>
            <a:pPr marL="598488" lvl="1" indent="-342900" eaLnBrk="1" hangingPunct="1">
              <a:spcBef>
                <a:spcPct val="0"/>
              </a:spcBef>
              <a:spcAft>
                <a:spcPts val="300"/>
              </a:spcAft>
              <a:buClr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400" dirty="0">
              <a:latin typeface="Times New Roman" pitchFamily="18" charset="0"/>
              <a:cs typeface="Times New Roman" pitchFamily="18" charset="0"/>
            </a:endParaRPr>
          </a:p>
        </p:txBody>
      </p:sp>
      <p:sp>
        <p:nvSpPr>
          <p:cNvPr id="34820" name="Slide Number Placeholder 7">
            <a:extLst>
              <a:ext uri="{FF2B5EF4-FFF2-40B4-BE49-F238E27FC236}">
                <a16:creationId xmlns:a16="http://schemas.microsoft.com/office/drawing/2014/main" id="{CAB40FF2-BE32-EBBC-FF3B-011218DA099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fontAlgn="base">
              <a:spcBef>
                <a:spcPct val="0"/>
              </a:spcBef>
              <a:spcAft>
                <a:spcPct val="0"/>
              </a:spcAft>
              <a:buClrTx/>
              <a:buSzTx/>
              <a:buFont typeface="Wingdings 3" pitchFamily="2" charset="2"/>
              <a:buNone/>
            </a:pPr>
            <a:fld id="{00643EB8-334E-6846-AFA5-ECBC3E1DA596}" type="slidenum">
              <a:rPr lang="en-US" altLang="en-US" sz="1000" smtClean="0">
                <a:solidFill>
                  <a:srgbClr val="898989"/>
                </a:solidFill>
                <a:latin typeface="Arial" panose="020B0604020202020204" pitchFamily="34" charset="0"/>
                <a:cs typeface="Arial" panose="020B0604020202020204" pitchFamily="34" charset="0"/>
              </a:rPr>
              <a:pPr fontAlgn="base">
                <a:spcBef>
                  <a:spcPct val="0"/>
                </a:spcBef>
                <a:spcAft>
                  <a:spcPct val="0"/>
                </a:spcAft>
                <a:buClrTx/>
                <a:buSzTx/>
                <a:buFont typeface="Wingdings 3" pitchFamily="2" charset="2"/>
                <a:buNone/>
              </a:pPr>
              <a:t>9</a:t>
            </a:fld>
            <a:endParaRPr lang="en-US" altLang="en-US" sz="1000">
              <a:solidFill>
                <a:srgbClr val="898989"/>
              </a:solidFill>
              <a:latin typeface="Arial" panose="020B0604020202020204" pitchFamily="34" charset="0"/>
              <a:cs typeface="Arial" panose="020B0604020202020204" pitchFamily="34" charset="0"/>
            </a:endParaRPr>
          </a:p>
        </p:txBody>
      </p:sp>
      <p:sp>
        <p:nvSpPr>
          <p:cNvPr id="34821" name="Slide Number Placeholder 3">
            <a:extLst>
              <a:ext uri="{FF2B5EF4-FFF2-40B4-BE49-F238E27FC236}">
                <a16:creationId xmlns:a16="http://schemas.microsoft.com/office/drawing/2014/main" id="{8CD4B012-E7E8-2472-E128-6DC3A6BCBCAD}"/>
              </a:ext>
            </a:extLst>
          </p:cNvPr>
          <p:cNvSpPr txBox="1">
            <a:spLocks noChangeArrowheads="1"/>
          </p:cNvSpPr>
          <p:nvPr/>
        </p:nvSpPr>
        <p:spPr bwMode="auto">
          <a:xfrm>
            <a:off x="8077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algn="r" eaLnBrk="1" hangingPunct="1">
              <a:spcBef>
                <a:spcPct val="0"/>
              </a:spcBef>
              <a:buClrTx/>
              <a:buSzTx/>
              <a:buFont typeface="Wingdings 3" pitchFamily="2" charset="2"/>
              <a:buNone/>
            </a:pPr>
            <a:endParaRPr lang="en-GB" altLang="en-US" sz="1200">
              <a:solidFill>
                <a:srgbClr val="898989"/>
              </a:solidFill>
              <a:latin typeface="Arial" panose="020B0604020202020204" pitchFamily="34" charset="0"/>
              <a:cs typeface="Arial" panose="020B0604020202020204" pitchFamily="34" charset="0"/>
            </a:endParaRPr>
          </a:p>
        </p:txBody>
      </p:sp>
      <p:pic>
        <p:nvPicPr>
          <p:cNvPr id="34822" name="Picture 5">
            <a:extLst>
              <a:ext uri="{FF2B5EF4-FFF2-40B4-BE49-F238E27FC236}">
                <a16:creationId xmlns:a16="http://schemas.microsoft.com/office/drawing/2014/main" id="{3B640B7D-5E67-11AC-8520-6783883CE4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420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1">
            <a:extLst>
              <a:ext uri="{FF2B5EF4-FFF2-40B4-BE49-F238E27FC236}">
                <a16:creationId xmlns:a16="http://schemas.microsoft.com/office/drawing/2014/main" id="{D5E0BEE4-E191-6C26-1E07-1B627467F8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1">
            <a:extLst>
              <a:ext uri="{FF2B5EF4-FFF2-40B4-BE49-F238E27FC236}">
                <a16:creationId xmlns:a16="http://schemas.microsoft.com/office/drawing/2014/main" id="{739438C3-83D1-173B-1E44-2511CAAA7DA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1598613"/>
            <a:ext cx="5894388" cy="2973387"/>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4824"/>
                                        </p:tgtEl>
                                        <p:attrNameLst>
                                          <p:attrName>style.visibility</p:attrName>
                                        </p:attrNameLst>
                                      </p:cBhvr>
                                      <p:to>
                                        <p:strVal val="visible"/>
                                      </p:to>
                                    </p:set>
                                  </p:childTnLst>
                                </p:cTn>
                              </p:par>
                              <p:par>
                                <p:cTn id="13" presetID="2" presetClass="entr" presetSubtype="8" fill="hold" nodeType="withEffect">
                                  <p:stCondLst>
                                    <p:cond delay="0"/>
                                  </p:stCondLst>
                                  <p:childTnLst>
                                    <p:set>
                                      <p:cBhvr>
                                        <p:cTn id="14" dur="1" fill="hold">
                                          <p:stCondLst>
                                            <p:cond delay="0"/>
                                          </p:stCondLst>
                                        </p:cTn>
                                        <p:tgtEl>
                                          <p:spTgt spid="14339">
                                            <p:txEl>
                                              <p:pRg st="2" end="2"/>
                                            </p:txEl>
                                          </p:spTgt>
                                        </p:tgtEl>
                                        <p:attrNameLst>
                                          <p:attrName>style.visibility</p:attrName>
                                        </p:attrNameLst>
                                      </p:cBhvr>
                                      <p:to>
                                        <p:strVal val="visible"/>
                                      </p:to>
                                    </p:set>
                                    <p:anim calcmode="lin" valueType="num">
                                      <p:cBhvr additive="base">
                                        <p:cTn id="15" dur="500" fill="hold"/>
                                        <p:tgtEl>
                                          <p:spTgt spid="14339">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4339">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4339">
                                            <p:txEl>
                                              <p:pRg st="3" end="3"/>
                                            </p:txEl>
                                          </p:spTgt>
                                        </p:tgtEl>
                                        <p:attrNameLst>
                                          <p:attrName>style.visibility</p:attrName>
                                        </p:attrNameLst>
                                      </p:cBhvr>
                                      <p:to>
                                        <p:strVal val="visible"/>
                                      </p:to>
                                    </p:set>
                                    <p:anim calcmode="lin" valueType="num">
                                      <p:cBhvr additive="base">
                                        <p:cTn id="19" dur="500" fill="hold"/>
                                        <p:tgtEl>
                                          <p:spTgt spid="14339">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4339">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4339">
                                            <p:txEl>
                                              <p:pRg st="5" end="5"/>
                                            </p:txEl>
                                          </p:spTgt>
                                        </p:tgtEl>
                                        <p:attrNameLst>
                                          <p:attrName>style.visibility</p:attrName>
                                        </p:attrNameLst>
                                      </p:cBhvr>
                                      <p:to>
                                        <p:strVal val="visible"/>
                                      </p:to>
                                    </p:set>
                                    <p:anim calcmode="lin" valueType="num">
                                      <p:cBhvr additive="base">
                                        <p:cTn id="23" dur="500" fill="hold"/>
                                        <p:tgtEl>
                                          <p:spTgt spid="14339">
                                            <p:txEl>
                                              <p:pRg st="5" end="5"/>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4339">
                                            <p:txEl>
                                              <p:pRg st="5" end="5"/>
                                            </p:txEl>
                                          </p:spTgt>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14339">
                                            <p:txEl>
                                              <p:pRg st="6" end="6"/>
                                            </p:txEl>
                                          </p:spTgt>
                                        </p:tgtEl>
                                        <p:attrNameLst>
                                          <p:attrName>style.visibility</p:attrName>
                                        </p:attrNameLst>
                                      </p:cBhvr>
                                      <p:to>
                                        <p:strVal val="visible"/>
                                      </p:to>
                                    </p:set>
                                    <p:anim calcmode="lin" valueType="num">
                                      <p:cBhvr additive="base">
                                        <p:cTn id="27" dur="500" fill="hold"/>
                                        <p:tgtEl>
                                          <p:spTgt spid="14339">
                                            <p:txEl>
                                              <p:pRg st="6" end="6"/>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433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8" fill="hold" nodeType="clickEffect">
                                  <p:stCondLst>
                                    <p:cond delay="0"/>
                                  </p:stCondLst>
                                  <p:childTnLst>
                                    <p:set>
                                      <p:cBhvr>
                                        <p:cTn id="32" dur="1" fill="hold">
                                          <p:stCondLst>
                                            <p:cond delay="0"/>
                                          </p:stCondLst>
                                        </p:cTn>
                                        <p:tgtEl>
                                          <p:spTgt spid="14339">
                                            <p:txEl>
                                              <p:pRg st="9" end="9"/>
                                            </p:txEl>
                                          </p:spTgt>
                                        </p:tgtEl>
                                        <p:attrNameLst>
                                          <p:attrName>style.visibility</p:attrName>
                                        </p:attrNameLst>
                                      </p:cBhvr>
                                      <p:to>
                                        <p:strVal val="visible"/>
                                      </p:to>
                                    </p:set>
                                    <p:anim calcmode="lin" valueType="num">
                                      <p:cBhvr additive="base">
                                        <p:cTn id="33" dur="500" fill="hold"/>
                                        <p:tgtEl>
                                          <p:spTgt spid="14339">
                                            <p:txEl>
                                              <p:pRg st="9" end="9"/>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14339">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8" fill="hold" nodeType="clickEffect">
                                  <p:stCondLst>
                                    <p:cond delay="0"/>
                                  </p:stCondLst>
                                  <p:childTnLst>
                                    <p:set>
                                      <p:cBhvr>
                                        <p:cTn id="38" dur="1" fill="hold">
                                          <p:stCondLst>
                                            <p:cond delay="0"/>
                                          </p:stCondLst>
                                        </p:cTn>
                                        <p:tgtEl>
                                          <p:spTgt spid="14339">
                                            <p:txEl>
                                              <p:pRg st="10" end="10"/>
                                            </p:txEl>
                                          </p:spTgt>
                                        </p:tgtEl>
                                        <p:attrNameLst>
                                          <p:attrName>style.visibility</p:attrName>
                                        </p:attrNameLst>
                                      </p:cBhvr>
                                      <p:to>
                                        <p:strVal val="visible"/>
                                      </p:to>
                                    </p:set>
                                    <p:anim calcmode="lin" valueType="num">
                                      <p:cBhvr additive="base">
                                        <p:cTn id="39" dur="500" fill="hold"/>
                                        <p:tgtEl>
                                          <p:spTgt spid="14339">
                                            <p:txEl>
                                              <p:pRg st="10" end="10"/>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14339">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BE6A3415-F837-7C35-5E3E-6AFDB58EC4FF}"/>
              </a:ext>
            </a:extLst>
          </p:cNvPr>
          <p:cNvSpPr>
            <a:spLocks noGrp="1"/>
          </p:cNvSpPr>
          <p:nvPr>
            <p:ph type="title"/>
          </p:nvPr>
        </p:nvSpPr>
        <p:spPr>
          <a:xfrm>
            <a:off x="2207568" y="-1"/>
            <a:ext cx="7632700" cy="700087"/>
          </a:xfrm>
        </p:spPr>
        <p:txBody>
          <a:bodyPr/>
          <a:lstStyle/>
          <a:p>
            <a:pPr algn="ctr" eaLnBrk="1" hangingPunct="1">
              <a:defRPr/>
            </a:pPr>
            <a:r>
              <a:rPr lang="en-GB" sz="3200" dirty="0">
                <a:solidFill>
                  <a:schemeClr val="tx1"/>
                </a:solidFill>
                <a:effectLst/>
                <a:latin typeface="Times New Roman" pitchFamily="18" charset="0"/>
                <a:cs typeface="Times New Roman" pitchFamily="18" charset="0"/>
              </a:rPr>
              <a:t>Something To Think About</a:t>
            </a:r>
          </a:p>
        </p:txBody>
      </p:sp>
      <p:sp>
        <p:nvSpPr>
          <p:cNvPr id="14339" name="Content Placeholder 2">
            <a:extLst>
              <a:ext uri="{FF2B5EF4-FFF2-40B4-BE49-F238E27FC236}">
                <a16:creationId xmlns:a16="http://schemas.microsoft.com/office/drawing/2014/main" id="{D7C11046-767A-6F54-3B5C-5EEAC4FDC4DB}"/>
              </a:ext>
            </a:extLst>
          </p:cNvPr>
          <p:cNvSpPr>
            <a:spLocks noGrp="1"/>
          </p:cNvSpPr>
          <p:nvPr>
            <p:ph idx="1"/>
          </p:nvPr>
        </p:nvSpPr>
        <p:spPr>
          <a:xfrm>
            <a:off x="173038" y="700088"/>
            <a:ext cx="11907837" cy="6021387"/>
          </a:xfrm>
        </p:spPr>
        <p:txBody>
          <a:bodyPr/>
          <a:lstStyle/>
          <a:p>
            <a:pPr marL="179388" lvl="1" indent="-98425" algn="just" eaLnBrk="1" hangingPunct="1">
              <a:spcBef>
                <a:spcPts val="0"/>
              </a:spcBef>
              <a:spcAft>
                <a:spcPts val="600"/>
              </a:spcAft>
              <a:buClrTx/>
              <a:buFont typeface="Verdana" panose="020B0604030504040204" pitchFamily="34" charset="0"/>
              <a:buNone/>
              <a:defRPr/>
            </a:pPr>
            <a:r>
              <a:rPr lang="en-IE" altLang="en-US" sz="2700" dirty="0">
                <a:solidFill>
                  <a:prstClr val="black"/>
                </a:solidFill>
                <a:latin typeface="Times New Roman" panose="02020603050405020304" pitchFamily="18" charset="0"/>
                <a:cs typeface="Times New Roman" panose="02020603050405020304" pitchFamily="18" charset="0"/>
              </a:rPr>
              <a:t>Respondents were also asked; “Please tell me how attached you feel to the European Union”. This chart shows the percentage who responded with ‘very attached’ or ‘fairly attached’ to country, and to the EU.</a:t>
            </a:r>
          </a:p>
          <a:p>
            <a:pPr marL="179388" lvl="1" indent="-98425" algn="just" eaLnBrk="1" hangingPunct="1">
              <a:spcBef>
                <a:spcPts val="0"/>
              </a:spcBef>
              <a:spcAft>
                <a:spcPts val="600"/>
              </a:spcAft>
              <a:buClrTx/>
              <a:buFont typeface="Verdana" panose="020B0604030504040204" pitchFamily="34" charset="0"/>
              <a:buNone/>
              <a:defRPr/>
            </a:pPr>
            <a:r>
              <a:rPr lang="en-IE" altLang="en-US" sz="500" dirty="0">
                <a:solidFill>
                  <a:prstClr val="black"/>
                </a:solidFill>
                <a:latin typeface="Times New Roman" panose="02020603050405020304" pitchFamily="18" charset="0"/>
                <a:cs typeface="Times New Roman" panose="02020603050405020304" pitchFamily="18" charset="0"/>
              </a:rPr>
              <a:t> </a:t>
            </a:r>
          </a:p>
          <a:p>
            <a:pPr marL="179388" lvl="1" indent="-98425" algn="just" eaLnBrk="1" hangingPunct="1">
              <a:spcBef>
                <a:spcPts val="0"/>
              </a:spcBef>
              <a:spcAft>
                <a:spcPts val="600"/>
              </a:spcAft>
              <a:buClrTx/>
              <a:buFont typeface="Verdana" panose="020B0604030504040204" pitchFamily="34" charset="0"/>
              <a:buNone/>
              <a:defRPr/>
            </a:pPr>
            <a:r>
              <a:rPr lang="en-IE" altLang="en-US" sz="2600" dirty="0">
                <a:solidFill>
                  <a:prstClr val="black"/>
                </a:solidFill>
                <a:latin typeface="Times New Roman" panose="02020603050405020304" pitchFamily="18" charset="0"/>
                <a:cs typeface="Times New Roman" panose="02020603050405020304" pitchFamily="18" charset="0"/>
              </a:rPr>
              <a:t>         </a:t>
            </a:r>
            <a:r>
              <a:rPr lang="en-IE" altLang="en-US" sz="2700" dirty="0">
                <a:solidFill>
                  <a:prstClr val="black"/>
                </a:solidFill>
                <a:latin typeface="Times New Roman" panose="02020603050405020304" pitchFamily="18" charset="0"/>
                <a:cs typeface="Times New Roman" panose="02020603050405020304" pitchFamily="18" charset="0"/>
              </a:rPr>
              <a:t>Attachment to country </a:t>
            </a:r>
          </a:p>
          <a:p>
            <a:pPr marL="179388" lvl="1" indent="-98425" algn="just" eaLnBrk="1" hangingPunct="1">
              <a:spcBef>
                <a:spcPts val="0"/>
              </a:spcBef>
              <a:spcAft>
                <a:spcPts val="600"/>
              </a:spcAft>
              <a:buClrTx/>
              <a:buFont typeface="Verdana" panose="020B0604030504040204" pitchFamily="34" charset="0"/>
              <a:buNone/>
              <a:defRPr/>
            </a:pPr>
            <a:r>
              <a:rPr lang="en-IE" altLang="en-US" sz="2700" dirty="0">
                <a:solidFill>
                  <a:prstClr val="black"/>
                </a:solidFill>
                <a:latin typeface="Times New Roman" panose="02020603050405020304" pitchFamily="18" charset="0"/>
                <a:cs typeface="Times New Roman" panose="02020603050405020304" pitchFamily="18" charset="0"/>
              </a:rPr>
              <a:t>         Attachment to the EU</a:t>
            </a:r>
          </a:p>
          <a:p>
            <a:pPr marL="179388" lvl="1" indent="-98425" algn="just" eaLnBrk="1" hangingPunct="1">
              <a:spcBef>
                <a:spcPts val="0"/>
              </a:spcBef>
              <a:spcAft>
                <a:spcPts val="600"/>
              </a:spcAft>
              <a:buClrTx/>
              <a:buFont typeface="Verdana" panose="020B0604030504040204" pitchFamily="34" charset="0"/>
              <a:buNone/>
              <a:defRPr/>
            </a:pPr>
            <a:endParaRPr lang="en-IE" altLang="en-US" sz="2600" dirty="0">
              <a:solidFill>
                <a:prstClr val="black"/>
              </a:solidFill>
              <a:latin typeface="Times New Roman" panose="02020603050405020304" pitchFamily="18" charset="0"/>
              <a:cs typeface="Times New Roman" panose="02020603050405020304" pitchFamily="18" charset="0"/>
            </a:endParaRPr>
          </a:p>
          <a:p>
            <a:pPr marL="179388" lvl="1" indent="-98425" algn="just" eaLnBrk="1" hangingPunct="1">
              <a:spcBef>
                <a:spcPts val="0"/>
              </a:spcBef>
              <a:spcAft>
                <a:spcPts val="600"/>
              </a:spcAft>
              <a:buClrTx/>
              <a:buFont typeface="Verdana" panose="020B0604030504040204" pitchFamily="34" charset="0"/>
              <a:buNone/>
              <a:defRPr/>
            </a:pPr>
            <a:endParaRPr lang="en-IE" altLang="en-US" sz="4000" dirty="0">
              <a:solidFill>
                <a:prstClr val="black"/>
              </a:solidFill>
              <a:latin typeface="Times New Roman" panose="02020603050405020304" pitchFamily="18" charset="0"/>
              <a:cs typeface="Times New Roman" panose="02020603050405020304" pitchFamily="18" charset="0"/>
            </a:endParaRPr>
          </a:p>
          <a:p>
            <a:pPr marL="423863" lvl="1" indent="-342900" algn="just" eaLnBrk="1" hangingPunct="1">
              <a:spcBef>
                <a:spcPts val="0"/>
              </a:spcBef>
              <a:spcAft>
                <a:spcPts val="600"/>
              </a:spcAft>
              <a:buClrTx/>
              <a:buFont typeface="Wingdings" panose="05000000000000000000" pitchFamily="2" charset="2"/>
              <a:buChar char="Ø"/>
              <a:defRPr/>
            </a:pPr>
            <a:r>
              <a:rPr lang="en-IE" altLang="en-US" sz="2800" dirty="0">
                <a:solidFill>
                  <a:prstClr val="black"/>
                </a:solidFill>
                <a:latin typeface="Times New Roman" panose="02020603050405020304" pitchFamily="18" charset="0"/>
                <a:cs typeface="Times New Roman" panose="02020603050405020304" pitchFamily="18" charset="0"/>
              </a:rPr>
              <a:t>What do you think about the difference in attachment to country and attachment to the EU in Ireland, and in other countries?</a:t>
            </a:r>
          </a:p>
          <a:p>
            <a:pPr marL="423863" lvl="1" indent="-342900" algn="just" eaLnBrk="1" hangingPunct="1">
              <a:spcBef>
                <a:spcPts val="0"/>
              </a:spcBef>
              <a:spcAft>
                <a:spcPts val="600"/>
              </a:spcAft>
              <a:buClrTx/>
              <a:buFont typeface="Wingdings" panose="05000000000000000000" pitchFamily="2" charset="2"/>
              <a:buChar char="Ø"/>
              <a:defRPr/>
            </a:pPr>
            <a:r>
              <a:rPr lang="en-IE" altLang="en-US" sz="2800" dirty="0">
                <a:solidFill>
                  <a:prstClr val="black"/>
                </a:solidFill>
                <a:latin typeface="Times New Roman" panose="02020603050405020304" pitchFamily="18" charset="0"/>
                <a:cs typeface="Times New Roman" panose="02020603050405020304" pitchFamily="18" charset="0"/>
              </a:rPr>
              <a:t>The United Kingdom left the EU in 2020. What do you think about the percentage of people in the UK who still feel attached to the EU in 2022?</a:t>
            </a:r>
            <a:endParaRPr lang="en-GB" altLang="en-US" sz="2800" dirty="0">
              <a:latin typeface="Times New Roman" pitchFamily="18" charset="0"/>
              <a:cs typeface="Times New Roman" pitchFamily="18" charset="0"/>
            </a:endParaRPr>
          </a:p>
          <a:p>
            <a:pPr marL="457200" lvl="1" indent="-457200" eaLnBrk="1" hangingPunct="1">
              <a:spcBef>
                <a:spcPct val="0"/>
              </a:spcBef>
              <a:spcAft>
                <a:spcPts val="300"/>
              </a:spcAft>
              <a:buClrTx/>
              <a:buFont typeface="Wingdings" panose="05000000000000000000" pitchFamily="2" charset="2"/>
              <a:buChar char="Ø"/>
              <a:defRPr/>
            </a:pPr>
            <a:endParaRPr lang="en-GB" altLang="en-US" sz="2600" dirty="0">
              <a:latin typeface="Times New Roman" pitchFamily="18" charset="0"/>
              <a:cs typeface="Times New Roman" pitchFamily="18" charset="0"/>
            </a:endParaRPr>
          </a:p>
          <a:p>
            <a:pPr marL="0" lvl="1" indent="0" eaLnBrk="1" hangingPunct="1">
              <a:spcBef>
                <a:spcPct val="0"/>
              </a:spcBef>
              <a:spcAft>
                <a:spcPts val="300"/>
              </a:spcAft>
              <a:buClrTx/>
              <a:buFont typeface="Verdana" panose="020B0604030504040204" pitchFamily="34" charset="0"/>
              <a:buNone/>
              <a:defRPr/>
            </a:pPr>
            <a:endParaRPr lang="en-GB" altLang="en-US" sz="2600" dirty="0">
              <a:latin typeface="Times New Roman" pitchFamily="18" charset="0"/>
              <a:cs typeface="Times New Roman" pitchFamily="18" charset="0"/>
            </a:endParaRPr>
          </a:p>
          <a:p>
            <a:pPr marL="598488" lvl="1" indent="-342900" eaLnBrk="1" hangingPunct="1">
              <a:spcBef>
                <a:spcPct val="0"/>
              </a:spcBef>
              <a:spcAft>
                <a:spcPts val="300"/>
              </a:spcAft>
              <a:buClr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400" dirty="0">
              <a:latin typeface="Times New Roman" pitchFamily="18" charset="0"/>
              <a:cs typeface="Times New Roman" pitchFamily="18" charset="0"/>
            </a:endParaRPr>
          </a:p>
        </p:txBody>
      </p:sp>
      <p:sp>
        <p:nvSpPr>
          <p:cNvPr id="36868" name="Slide Number Placeholder 7">
            <a:extLst>
              <a:ext uri="{FF2B5EF4-FFF2-40B4-BE49-F238E27FC236}">
                <a16:creationId xmlns:a16="http://schemas.microsoft.com/office/drawing/2014/main" id="{90B6FAF5-84AE-CF83-0EAD-6EA0536AF3C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fontAlgn="base">
              <a:spcBef>
                <a:spcPct val="0"/>
              </a:spcBef>
              <a:spcAft>
                <a:spcPct val="0"/>
              </a:spcAft>
              <a:buClrTx/>
              <a:buSzTx/>
              <a:buFont typeface="Wingdings 3" pitchFamily="2" charset="2"/>
              <a:buNone/>
            </a:pPr>
            <a:fld id="{2C5F8F8B-D52A-CF4F-BE1C-B791D18DE31B}" type="slidenum">
              <a:rPr lang="en-US" altLang="en-US" sz="1000" smtClean="0">
                <a:solidFill>
                  <a:srgbClr val="898989"/>
                </a:solidFill>
                <a:latin typeface="Arial" panose="020B0604020202020204" pitchFamily="34" charset="0"/>
                <a:cs typeface="Arial" panose="020B0604020202020204" pitchFamily="34" charset="0"/>
              </a:rPr>
              <a:pPr fontAlgn="base">
                <a:spcBef>
                  <a:spcPct val="0"/>
                </a:spcBef>
                <a:spcAft>
                  <a:spcPct val="0"/>
                </a:spcAft>
                <a:buClrTx/>
                <a:buSzTx/>
                <a:buFont typeface="Wingdings 3" pitchFamily="2" charset="2"/>
                <a:buNone/>
              </a:pPr>
              <a:t>10</a:t>
            </a:fld>
            <a:endParaRPr lang="en-US" altLang="en-US" sz="1000">
              <a:solidFill>
                <a:srgbClr val="898989"/>
              </a:solidFill>
              <a:latin typeface="Arial" panose="020B0604020202020204" pitchFamily="34" charset="0"/>
              <a:cs typeface="Arial" panose="020B0604020202020204" pitchFamily="34" charset="0"/>
            </a:endParaRPr>
          </a:p>
        </p:txBody>
      </p:sp>
      <p:sp>
        <p:nvSpPr>
          <p:cNvPr id="36869" name="Slide Number Placeholder 3">
            <a:extLst>
              <a:ext uri="{FF2B5EF4-FFF2-40B4-BE49-F238E27FC236}">
                <a16:creationId xmlns:a16="http://schemas.microsoft.com/office/drawing/2014/main" id="{E4AFC436-AC6B-441E-4FEE-447CE5332124}"/>
              </a:ext>
            </a:extLst>
          </p:cNvPr>
          <p:cNvSpPr txBox="1">
            <a:spLocks noChangeArrowheads="1"/>
          </p:cNvSpPr>
          <p:nvPr/>
        </p:nvSpPr>
        <p:spPr bwMode="auto">
          <a:xfrm>
            <a:off x="8077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algn="r" eaLnBrk="1" hangingPunct="1">
              <a:spcBef>
                <a:spcPct val="0"/>
              </a:spcBef>
              <a:buClrTx/>
              <a:buSzTx/>
              <a:buFont typeface="Wingdings 3" pitchFamily="2" charset="2"/>
              <a:buNone/>
            </a:pPr>
            <a:endParaRPr lang="en-GB" altLang="en-US" sz="1200">
              <a:solidFill>
                <a:srgbClr val="898989"/>
              </a:solidFill>
              <a:latin typeface="Arial" panose="020B0604020202020204" pitchFamily="34" charset="0"/>
              <a:cs typeface="Arial" panose="020B0604020202020204" pitchFamily="34" charset="0"/>
            </a:endParaRPr>
          </a:p>
        </p:txBody>
      </p:sp>
      <p:pic>
        <p:nvPicPr>
          <p:cNvPr id="36870" name="Picture 5">
            <a:extLst>
              <a:ext uri="{FF2B5EF4-FFF2-40B4-BE49-F238E27FC236}">
                <a16:creationId xmlns:a16="http://schemas.microsoft.com/office/drawing/2014/main" id="{A645AB39-9FAF-851E-D8FE-CBDE11EC73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420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1" name="Picture 1">
            <a:extLst>
              <a:ext uri="{FF2B5EF4-FFF2-40B4-BE49-F238E27FC236}">
                <a16:creationId xmlns:a16="http://schemas.microsoft.com/office/drawing/2014/main" id="{EE7A80F4-7CF3-E565-4042-0C2303CEE9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2" name="Picture 2">
            <a:extLst>
              <a:ext uri="{FF2B5EF4-FFF2-40B4-BE49-F238E27FC236}">
                <a16:creationId xmlns:a16="http://schemas.microsoft.com/office/drawing/2014/main" id="{E9C5459E-BD8C-FAFC-2272-47D63112E1D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302375" y="1622425"/>
            <a:ext cx="5819775" cy="2711450"/>
          </a:xfrm>
          <a:prstGeom prst="rect">
            <a:avLst/>
          </a:prstGeom>
          <a:noFill/>
          <a:ln w="28575">
            <a:solidFill>
              <a:srgbClr val="002642"/>
            </a:solidFill>
            <a:miter lim="800000"/>
            <a:headEnd/>
            <a:tailEnd/>
          </a:ln>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0345A5C-2CA4-9B7D-957E-B4C734739B8D}"/>
              </a:ext>
            </a:extLst>
          </p:cNvPr>
          <p:cNvSpPr/>
          <p:nvPr/>
        </p:nvSpPr>
        <p:spPr>
          <a:xfrm>
            <a:off x="781050" y="2041525"/>
            <a:ext cx="161925" cy="403225"/>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E"/>
          </a:p>
        </p:txBody>
      </p:sp>
      <p:sp>
        <p:nvSpPr>
          <p:cNvPr id="7" name="Rectangle 6">
            <a:extLst>
              <a:ext uri="{FF2B5EF4-FFF2-40B4-BE49-F238E27FC236}">
                <a16:creationId xmlns:a16="http://schemas.microsoft.com/office/drawing/2014/main" id="{9E81A7FF-4FAB-5C50-439B-C2E5320EF9E1}"/>
              </a:ext>
            </a:extLst>
          </p:cNvPr>
          <p:cNvSpPr/>
          <p:nvPr/>
        </p:nvSpPr>
        <p:spPr>
          <a:xfrm>
            <a:off x="781050" y="2741613"/>
            <a:ext cx="161925" cy="40322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E"/>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687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2" presetClass="entr" presetSubtype="8" fill="hold" nodeType="withEffect">
                                  <p:stCondLst>
                                    <p:cond delay="0"/>
                                  </p:stCondLst>
                                  <p:childTnLst>
                                    <p:set>
                                      <p:cBhvr>
                                        <p:cTn id="18" dur="1" fill="hold">
                                          <p:stCondLst>
                                            <p:cond delay="0"/>
                                          </p:stCondLst>
                                        </p:cTn>
                                        <p:tgtEl>
                                          <p:spTgt spid="14339">
                                            <p:txEl>
                                              <p:pRg st="2" end="2"/>
                                            </p:txEl>
                                          </p:spTgt>
                                        </p:tgtEl>
                                        <p:attrNameLst>
                                          <p:attrName>style.visibility</p:attrName>
                                        </p:attrNameLst>
                                      </p:cBhvr>
                                      <p:to>
                                        <p:strVal val="visible"/>
                                      </p:to>
                                    </p:set>
                                    <p:anim calcmode="lin" valueType="num">
                                      <p:cBhvr additive="base">
                                        <p:cTn id="19" dur="500" fill="hold"/>
                                        <p:tgtEl>
                                          <p:spTgt spid="1433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4339">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4339">
                                            <p:txEl>
                                              <p:pRg st="3" end="3"/>
                                            </p:txEl>
                                          </p:spTgt>
                                        </p:tgtEl>
                                        <p:attrNameLst>
                                          <p:attrName>style.visibility</p:attrName>
                                        </p:attrNameLst>
                                      </p:cBhvr>
                                      <p:to>
                                        <p:strVal val="visible"/>
                                      </p:to>
                                    </p:set>
                                    <p:anim calcmode="lin" valueType="num">
                                      <p:cBhvr additive="base">
                                        <p:cTn id="23" dur="500" fill="hold"/>
                                        <p:tgtEl>
                                          <p:spTgt spid="14339">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433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nodeType="clickEffect">
                                  <p:stCondLst>
                                    <p:cond delay="0"/>
                                  </p:stCondLst>
                                  <p:childTnLst>
                                    <p:set>
                                      <p:cBhvr>
                                        <p:cTn id="28" dur="1" fill="hold">
                                          <p:stCondLst>
                                            <p:cond delay="0"/>
                                          </p:stCondLst>
                                        </p:cTn>
                                        <p:tgtEl>
                                          <p:spTgt spid="14339">
                                            <p:txEl>
                                              <p:pRg st="6" end="6"/>
                                            </p:txEl>
                                          </p:spTgt>
                                        </p:tgtEl>
                                        <p:attrNameLst>
                                          <p:attrName>style.visibility</p:attrName>
                                        </p:attrNameLst>
                                      </p:cBhvr>
                                      <p:to>
                                        <p:strVal val="visible"/>
                                      </p:to>
                                    </p:set>
                                    <p:anim calcmode="lin" valueType="num">
                                      <p:cBhvr additive="base">
                                        <p:cTn id="29" dur="500" fill="hold"/>
                                        <p:tgtEl>
                                          <p:spTgt spid="14339">
                                            <p:txEl>
                                              <p:pRg st="6" end="6"/>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433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nodeType="clickEffect">
                                  <p:stCondLst>
                                    <p:cond delay="0"/>
                                  </p:stCondLst>
                                  <p:childTnLst>
                                    <p:set>
                                      <p:cBhvr>
                                        <p:cTn id="34" dur="1" fill="hold">
                                          <p:stCondLst>
                                            <p:cond delay="0"/>
                                          </p:stCondLst>
                                        </p:cTn>
                                        <p:tgtEl>
                                          <p:spTgt spid="14339">
                                            <p:txEl>
                                              <p:pRg st="7" end="7"/>
                                            </p:txEl>
                                          </p:spTgt>
                                        </p:tgtEl>
                                        <p:attrNameLst>
                                          <p:attrName>style.visibility</p:attrName>
                                        </p:attrNameLst>
                                      </p:cBhvr>
                                      <p:to>
                                        <p:strVal val="visible"/>
                                      </p:to>
                                    </p:set>
                                    <p:anim calcmode="lin" valueType="num">
                                      <p:cBhvr additive="base">
                                        <p:cTn id="35" dur="500" fill="hold"/>
                                        <p:tgtEl>
                                          <p:spTgt spid="14339">
                                            <p:txEl>
                                              <p:pRg st="7" end="7"/>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4339">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2C1B9028-0358-7AF7-F8B3-C7876A536108}"/>
              </a:ext>
            </a:extLst>
          </p:cNvPr>
          <p:cNvSpPr>
            <a:spLocks noGrp="1"/>
          </p:cNvSpPr>
          <p:nvPr>
            <p:ph type="title"/>
          </p:nvPr>
        </p:nvSpPr>
        <p:spPr>
          <a:xfrm>
            <a:off x="2207568" y="0"/>
            <a:ext cx="7632700" cy="620712"/>
          </a:xfrm>
        </p:spPr>
        <p:txBody>
          <a:bodyPr/>
          <a:lstStyle/>
          <a:p>
            <a:pPr algn="ctr" eaLnBrk="1" hangingPunct="1">
              <a:defRPr/>
            </a:pPr>
            <a:r>
              <a:rPr lang="en-GB" sz="3200" dirty="0">
                <a:solidFill>
                  <a:schemeClr val="tx1"/>
                </a:solidFill>
                <a:effectLst/>
                <a:latin typeface="Times New Roman" pitchFamily="18" charset="0"/>
                <a:cs typeface="Times New Roman" pitchFamily="18" charset="0"/>
              </a:rPr>
              <a:t>Reflection Time</a:t>
            </a:r>
          </a:p>
        </p:txBody>
      </p:sp>
      <p:sp>
        <p:nvSpPr>
          <p:cNvPr id="14339" name="Content Placeholder 2">
            <a:extLst>
              <a:ext uri="{FF2B5EF4-FFF2-40B4-BE49-F238E27FC236}">
                <a16:creationId xmlns:a16="http://schemas.microsoft.com/office/drawing/2014/main" id="{7F01B286-861C-9B3C-B68C-488BE26F0EAA}"/>
              </a:ext>
            </a:extLst>
          </p:cNvPr>
          <p:cNvSpPr>
            <a:spLocks noGrp="1"/>
          </p:cNvSpPr>
          <p:nvPr>
            <p:ph idx="1"/>
          </p:nvPr>
        </p:nvSpPr>
        <p:spPr>
          <a:xfrm>
            <a:off x="173038" y="700088"/>
            <a:ext cx="11907837" cy="6073775"/>
          </a:xfrm>
        </p:spPr>
        <p:txBody>
          <a:bodyPr/>
          <a:lstStyle/>
          <a:p>
            <a:pPr marL="444500" lvl="1" indent="-363538" eaLnBrk="1" hangingPunct="1">
              <a:spcBef>
                <a:spcPts val="0"/>
              </a:spcBef>
              <a:spcAft>
                <a:spcPts val="600"/>
              </a:spcAft>
              <a:buClrTx/>
              <a:buFont typeface="Wingdings" panose="05000000000000000000" pitchFamily="2" charset="2"/>
              <a:buChar char="Ø"/>
              <a:defRPr/>
            </a:pPr>
            <a:r>
              <a:rPr lang="en-IE" altLang="en-US" sz="2700" dirty="0">
                <a:solidFill>
                  <a:prstClr val="black"/>
                </a:solidFill>
                <a:latin typeface="Times New Roman" panose="02020603050405020304" pitchFamily="18" charset="0"/>
                <a:cs typeface="Times New Roman" panose="02020603050405020304" pitchFamily="18" charset="0"/>
              </a:rPr>
              <a:t>Attachment to country and to the EU also changes over time. When you meet your grandparent(s), ask what they thought of their country joining the EU when it did? This RTÉ Archive clip offers an Irish snapshot: </a:t>
            </a:r>
          </a:p>
          <a:p>
            <a:pPr marL="80963" lvl="1" indent="0" eaLnBrk="1" hangingPunct="1">
              <a:spcBef>
                <a:spcPts val="0"/>
              </a:spcBef>
              <a:spcAft>
                <a:spcPts val="600"/>
              </a:spcAft>
              <a:buClrTx/>
              <a:buFont typeface="Verdana" panose="020B0604030504040204" pitchFamily="34" charset="0"/>
              <a:buNone/>
              <a:defRPr/>
            </a:pPr>
            <a:endParaRPr lang="en-IE" altLang="en-US" sz="4400" dirty="0">
              <a:solidFill>
                <a:prstClr val="black"/>
              </a:solidFill>
              <a:latin typeface="Times New Roman" panose="02020603050405020304" pitchFamily="18" charset="0"/>
              <a:cs typeface="Times New Roman" panose="02020603050405020304" pitchFamily="18" charset="0"/>
            </a:endParaRPr>
          </a:p>
          <a:p>
            <a:pPr marL="423863" lvl="1" indent="-342900" eaLnBrk="1" hangingPunct="1">
              <a:spcBef>
                <a:spcPts val="0"/>
              </a:spcBef>
              <a:spcAft>
                <a:spcPts val="600"/>
              </a:spcAft>
              <a:buClrTx/>
              <a:buFont typeface="Wingdings" panose="05000000000000000000" pitchFamily="2" charset="2"/>
              <a:buChar char="Ø"/>
              <a:defRPr/>
            </a:pPr>
            <a:r>
              <a:rPr lang="en-IE" altLang="en-US" sz="2700" dirty="0">
                <a:solidFill>
                  <a:prstClr val="black"/>
                </a:solidFill>
                <a:latin typeface="Times New Roman" panose="02020603050405020304" pitchFamily="18" charset="0"/>
                <a:cs typeface="Times New Roman" panose="02020603050405020304" pitchFamily="18" charset="0"/>
              </a:rPr>
              <a:t>If you came up with reasons for the lower attachment to country in Belgium, compare them with the insights in this clip:</a:t>
            </a:r>
          </a:p>
          <a:p>
            <a:pPr marL="538163" lvl="1" indent="-457200" eaLnBrk="1" hangingPunct="1">
              <a:spcBef>
                <a:spcPts val="0"/>
              </a:spcBef>
              <a:spcAft>
                <a:spcPts val="600"/>
              </a:spcAft>
              <a:buClrTx/>
              <a:buFont typeface="Wingdings" panose="05000000000000000000" pitchFamily="2" charset="2"/>
              <a:buChar char="Ø"/>
              <a:defRPr/>
            </a:pPr>
            <a:endParaRPr lang="en-IE" altLang="en-US" sz="2800" dirty="0">
              <a:solidFill>
                <a:prstClr val="black"/>
              </a:solidFill>
              <a:latin typeface="Times New Roman" panose="02020603050405020304" pitchFamily="18" charset="0"/>
              <a:cs typeface="Times New Roman" panose="02020603050405020304" pitchFamily="18" charset="0"/>
            </a:endParaRPr>
          </a:p>
          <a:p>
            <a:pPr marL="538163" lvl="1" indent="-457200" eaLnBrk="1" hangingPunct="1">
              <a:spcBef>
                <a:spcPts val="0"/>
              </a:spcBef>
              <a:spcAft>
                <a:spcPts val="600"/>
              </a:spcAft>
              <a:buClrTx/>
              <a:buFont typeface="Wingdings" panose="05000000000000000000" pitchFamily="2" charset="2"/>
              <a:buChar char="Ø"/>
              <a:defRPr/>
            </a:pPr>
            <a:endParaRPr lang="en-IE" altLang="en-US" sz="3500" dirty="0">
              <a:solidFill>
                <a:prstClr val="black"/>
              </a:solidFill>
              <a:latin typeface="Times New Roman" panose="02020603050405020304" pitchFamily="18" charset="0"/>
              <a:cs typeface="Times New Roman" panose="02020603050405020304" pitchFamily="18" charset="0"/>
            </a:endParaRPr>
          </a:p>
          <a:p>
            <a:pPr marL="444500" lvl="1" indent="-363538" eaLnBrk="1" hangingPunct="1">
              <a:spcBef>
                <a:spcPts val="0"/>
              </a:spcBef>
              <a:spcAft>
                <a:spcPts val="600"/>
              </a:spcAft>
              <a:buClrTx/>
              <a:buFont typeface="Wingdings" panose="05000000000000000000" pitchFamily="2" charset="2"/>
              <a:buChar char="Ø"/>
              <a:defRPr/>
            </a:pPr>
            <a:r>
              <a:rPr lang="en-IE" altLang="en-US" sz="2700" dirty="0">
                <a:solidFill>
                  <a:prstClr val="black"/>
                </a:solidFill>
                <a:latin typeface="Times New Roman" panose="02020603050405020304" pitchFamily="18" charset="0"/>
                <a:cs typeface="Times New Roman" panose="02020603050405020304" pitchFamily="18" charset="0"/>
              </a:rPr>
              <a:t>As a final reflection; what things increase your sense of belonging to Ireland? Is it the same for the EU? Are they the same as your classmates?</a:t>
            </a:r>
          </a:p>
          <a:p>
            <a:pPr marL="0" lvl="1" indent="0" eaLnBrk="1" hangingPunct="1">
              <a:spcBef>
                <a:spcPct val="0"/>
              </a:spcBef>
              <a:spcAft>
                <a:spcPts val="600"/>
              </a:spcAft>
              <a:buClrTx/>
              <a:buFont typeface="Verdana" panose="020B0604030504040204" pitchFamily="34" charset="0"/>
              <a:buNone/>
              <a:defRPr/>
            </a:pPr>
            <a:endParaRPr lang="en-GB" altLang="en-US" sz="1200" b="1" dirty="0">
              <a:solidFill>
                <a:schemeClr val="tx2"/>
              </a:solidFill>
              <a:latin typeface="Times New Roman" pitchFamily="18" charset="0"/>
              <a:cs typeface="Times New Roman" pitchFamily="18" charset="0"/>
            </a:endParaRPr>
          </a:p>
          <a:p>
            <a:pPr marL="0" lvl="1" indent="0" eaLnBrk="1" hangingPunct="1">
              <a:spcBef>
                <a:spcPct val="0"/>
              </a:spcBef>
              <a:spcAft>
                <a:spcPts val="300"/>
              </a:spcAft>
              <a:buClrTx/>
              <a:buFont typeface="Verdana" panose="020B0604030504040204" pitchFamily="34" charset="0"/>
              <a:buNone/>
              <a:defRPr/>
            </a:pPr>
            <a:endParaRPr lang="en-GB" altLang="en-US" sz="2600" dirty="0">
              <a:latin typeface="Times New Roman" pitchFamily="18" charset="0"/>
              <a:cs typeface="Times New Roman" pitchFamily="18" charset="0"/>
            </a:endParaRPr>
          </a:p>
          <a:p>
            <a:pPr marL="598488" lvl="1" indent="-342900" eaLnBrk="1" hangingPunct="1">
              <a:spcBef>
                <a:spcPct val="0"/>
              </a:spcBef>
              <a:spcAft>
                <a:spcPts val="300"/>
              </a:spcAft>
              <a:buClr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400" dirty="0">
              <a:latin typeface="Times New Roman" pitchFamily="18" charset="0"/>
              <a:cs typeface="Times New Roman" pitchFamily="18" charset="0"/>
            </a:endParaRPr>
          </a:p>
        </p:txBody>
      </p:sp>
      <p:sp>
        <p:nvSpPr>
          <p:cNvPr id="38916" name="Slide Number Placeholder 7">
            <a:extLst>
              <a:ext uri="{FF2B5EF4-FFF2-40B4-BE49-F238E27FC236}">
                <a16:creationId xmlns:a16="http://schemas.microsoft.com/office/drawing/2014/main" id="{3654E606-368F-D587-4D8D-D9F0C9786CD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fontAlgn="base">
              <a:spcBef>
                <a:spcPct val="0"/>
              </a:spcBef>
              <a:spcAft>
                <a:spcPct val="0"/>
              </a:spcAft>
              <a:buClrTx/>
              <a:buSzTx/>
              <a:buFont typeface="Wingdings 3" pitchFamily="2" charset="2"/>
              <a:buNone/>
            </a:pPr>
            <a:fld id="{9DFC5415-7826-5245-B3AF-A8B5D13635A4}" type="slidenum">
              <a:rPr lang="en-US" altLang="en-US" sz="1000" smtClean="0">
                <a:solidFill>
                  <a:srgbClr val="898989"/>
                </a:solidFill>
                <a:latin typeface="Arial" panose="020B0604020202020204" pitchFamily="34" charset="0"/>
                <a:cs typeface="Arial" panose="020B0604020202020204" pitchFamily="34" charset="0"/>
              </a:rPr>
              <a:pPr fontAlgn="base">
                <a:spcBef>
                  <a:spcPct val="0"/>
                </a:spcBef>
                <a:spcAft>
                  <a:spcPct val="0"/>
                </a:spcAft>
                <a:buClrTx/>
                <a:buSzTx/>
                <a:buFont typeface="Wingdings 3" pitchFamily="2" charset="2"/>
                <a:buNone/>
              </a:pPr>
              <a:t>11</a:t>
            </a:fld>
            <a:endParaRPr lang="en-US" altLang="en-US" sz="1000">
              <a:solidFill>
                <a:srgbClr val="898989"/>
              </a:solidFill>
              <a:latin typeface="Arial" panose="020B0604020202020204" pitchFamily="34" charset="0"/>
              <a:cs typeface="Arial" panose="020B0604020202020204" pitchFamily="34" charset="0"/>
            </a:endParaRPr>
          </a:p>
        </p:txBody>
      </p:sp>
      <p:sp>
        <p:nvSpPr>
          <p:cNvPr id="38917" name="Slide Number Placeholder 3">
            <a:extLst>
              <a:ext uri="{FF2B5EF4-FFF2-40B4-BE49-F238E27FC236}">
                <a16:creationId xmlns:a16="http://schemas.microsoft.com/office/drawing/2014/main" id="{0C922CE8-E1BA-CADC-3F21-5614B0D756C2}"/>
              </a:ext>
            </a:extLst>
          </p:cNvPr>
          <p:cNvSpPr txBox="1">
            <a:spLocks noChangeArrowheads="1"/>
          </p:cNvSpPr>
          <p:nvPr/>
        </p:nvSpPr>
        <p:spPr bwMode="auto">
          <a:xfrm>
            <a:off x="8077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algn="r" eaLnBrk="1" hangingPunct="1">
              <a:spcBef>
                <a:spcPct val="0"/>
              </a:spcBef>
              <a:buClrTx/>
              <a:buSzTx/>
              <a:buFont typeface="Wingdings 3" pitchFamily="2" charset="2"/>
              <a:buNone/>
            </a:pPr>
            <a:endParaRPr lang="en-GB" altLang="en-US" sz="1200">
              <a:solidFill>
                <a:srgbClr val="898989"/>
              </a:solidFill>
              <a:latin typeface="Arial" panose="020B0604020202020204" pitchFamily="34" charset="0"/>
              <a:cs typeface="Arial" panose="020B0604020202020204" pitchFamily="34" charset="0"/>
            </a:endParaRPr>
          </a:p>
        </p:txBody>
      </p:sp>
      <p:pic>
        <p:nvPicPr>
          <p:cNvPr id="38918" name="Picture 5">
            <a:extLst>
              <a:ext uri="{FF2B5EF4-FFF2-40B4-BE49-F238E27FC236}">
                <a16:creationId xmlns:a16="http://schemas.microsoft.com/office/drawing/2014/main" id="{71C155D5-C82C-F4CD-D41B-824869C4BD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420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Picture 1">
            <a:extLst>
              <a:ext uri="{FF2B5EF4-FFF2-40B4-BE49-F238E27FC236}">
                <a16:creationId xmlns:a16="http://schemas.microsoft.com/office/drawing/2014/main" id="{81DDCF9A-E039-7EE8-A12B-6FD1D66003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hlinkClick r:id="rId5"/>
            <a:extLst>
              <a:ext uri="{FF2B5EF4-FFF2-40B4-BE49-F238E27FC236}">
                <a16:creationId xmlns:a16="http://schemas.microsoft.com/office/drawing/2014/main" id="{06873E57-7189-016E-58D9-1B0297ED6E33}"/>
              </a:ext>
            </a:extLst>
          </p:cNvPr>
          <p:cNvPicPr>
            <a:picLocks noChangeAspect="1"/>
          </p:cNvPicPr>
          <p:nvPr/>
        </p:nvPicPr>
        <p:blipFill rotWithShape="1">
          <a:blip r:embed="rId6"/>
          <a:srcRect l="15741" t="51765" r="38122" b="26667"/>
          <a:stretch/>
        </p:blipFill>
        <p:spPr>
          <a:xfrm>
            <a:off x="6907213" y="3333416"/>
            <a:ext cx="3836987" cy="1223044"/>
          </a:xfrm>
          <a:prstGeom prst="rect">
            <a:avLst/>
          </a:prstGeom>
          <a:ln w="88900" cap="sq" cmpd="thickThin">
            <a:solidFill>
              <a:srgbClr val="000000"/>
            </a:solidFill>
            <a:prstDash val="solid"/>
            <a:miter lim="800000"/>
          </a:ln>
          <a:effectLst>
            <a:innerShdw blurRad="76200">
              <a:srgbClr val="000000"/>
            </a:innerShdw>
          </a:effectLst>
        </p:spPr>
      </p:pic>
      <p:pic>
        <p:nvPicPr>
          <p:cNvPr id="7" name="Picture 6">
            <a:hlinkClick r:id="rId7"/>
            <a:extLst>
              <a:ext uri="{FF2B5EF4-FFF2-40B4-BE49-F238E27FC236}">
                <a16:creationId xmlns:a16="http://schemas.microsoft.com/office/drawing/2014/main" id="{4E06FE4F-6E8B-29E5-8B02-FD4C3BE711CB}"/>
              </a:ext>
            </a:extLst>
          </p:cNvPr>
          <p:cNvPicPr>
            <a:picLocks noChangeAspect="1"/>
          </p:cNvPicPr>
          <p:nvPr/>
        </p:nvPicPr>
        <p:blipFill rotWithShape="1">
          <a:blip r:embed="rId8"/>
          <a:srcRect l="10591" t="46668" r="28244" b="6550"/>
          <a:stretch/>
        </p:blipFill>
        <p:spPr>
          <a:xfrm>
            <a:off x="8413105" y="1740570"/>
            <a:ext cx="2854325" cy="1016001"/>
          </a:xfrm>
          <a:prstGeom prst="rect">
            <a:avLst/>
          </a:prstGeom>
          <a:ln w="88900" cap="sq" cmpd="thickThin">
            <a:solidFill>
              <a:srgbClr val="000000"/>
            </a:solidFill>
            <a:prstDash val="solid"/>
            <a:miter lim="800000"/>
          </a:ln>
          <a:effectLst>
            <a:innerShdw blurRad="76200">
              <a:srgbClr val="000000"/>
            </a:innerShdw>
          </a:effectLst>
        </p:spPr>
      </p:pic>
      <p:pic>
        <p:nvPicPr>
          <p:cNvPr id="8" name="Picture 7">
            <a:extLst>
              <a:ext uri="{FF2B5EF4-FFF2-40B4-BE49-F238E27FC236}">
                <a16:creationId xmlns:a16="http://schemas.microsoft.com/office/drawing/2014/main" id="{4623967D-80CE-DC07-FA14-1CFE9B3AC874}"/>
              </a:ext>
            </a:extLst>
          </p:cNvPr>
          <p:cNvPicPr>
            <a:picLocks noChangeAspect="1"/>
          </p:cNvPicPr>
          <p:nvPr/>
        </p:nvPicPr>
        <p:blipFill>
          <a:blip r:embed="rId9"/>
          <a:stretch>
            <a:fillRect/>
          </a:stretch>
        </p:blipFill>
        <p:spPr>
          <a:xfrm>
            <a:off x="9166167" y="5338035"/>
            <a:ext cx="2667000" cy="1223044"/>
          </a:xfrm>
          <a:prstGeom prst="roundRect">
            <a:avLst>
              <a:gd name="adj" fmla="val 8594"/>
            </a:avLst>
          </a:prstGeom>
          <a:solidFill>
            <a:srgbClr val="FFFFFF">
              <a:shade val="85000"/>
            </a:srgbClr>
          </a:solidFill>
          <a:ln w="28575">
            <a:solidFill>
              <a:schemeClr val="accent1"/>
            </a:solidFill>
          </a:ln>
          <a:effectLst>
            <a:reflection blurRad="12700" stA="38000" endPos="28000" dist="5000" dir="5400000" sy="-100000" algn="bl" rotWithShape="0"/>
          </a:effectLst>
        </p:spPr>
      </p:pic>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ppt_y"/>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8" fill="hold" nodeType="clickEffect">
                                  <p:stCondLst>
                                    <p:cond delay="0"/>
                                  </p:stCondLst>
                                  <p:childTnLst>
                                    <p:set>
                                      <p:cBhvr>
                                        <p:cTn id="14" dur="1" fill="hold">
                                          <p:stCondLst>
                                            <p:cond delay="0"/>
                                          </p:stCondLst>
                                        </p:cTn>
                                        <p:tgtEl>
                                          <p:spTgt spid="14339">
                                            <p:txEl>
                                              <p:pRg st="2" end="2"/>
                                            </p:txEl>
                                          </p:spTgt>
                                        </p:tgtEl>
                                        <p:attrNameLst>
                                          <p:attrName>style.visibility</p:attrName>
                                        </p:attrNameLst>
                                      </p:cBhvr>
                                      <p:to>
                                        <p:strVal val="visible"/>
                                      </p:to>
                                    </p:set>
                                    <p:anim calcmode="lin" valueType="num">
                                      <p:cBhvr additive="base">
                                        <p:cTn id="15" dur="500" fill="hold"/>
                                        <p:tgtEl>
                                          <p:spTgt spid="14339">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4339">
                                            <p:txEl>
                                              <p:pRg st="2" end="2"/>
                                            </p:txEl>
                                          </p:spTgt>
                                        </p:tgtEl>
                                        <p:attrNameLst>
                                          <p:attrName>ppt_y</p:attrName>
                                        </p:attrNameLst>
                                      </p:cBhvr>
                                      <p:tavLst>
                                        <p:tav tm="0">
                                          <p:val>
                                            <p:strVal val="#ppt_y"/>
                                          </p:val>
                                        </p:tav>
                                        <p:tav tm="100000">
                                          <p:val>
                                            <p:strVal val="#ppt_y"/>
                                          </p:val>
                                        </p:tav>
                                      </p:tavLst>
                                    </p:anim>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nodeType="clickEffect">
                                  <p:stCondLst>
                                    <p:cond delay="0"/>
                                  </p:stCondLst>
                                  <p:childTnLst>
                                    <p:set>
                                      <p:cBhvr>
                                        <p:cTn id="22" dur="1" fill="hold">
                                          <p:stCondLst>
                                            <p:cond delay="0"/>
                                          </p:stCondLst>
                                        </p:cTn>
                                        <p:tgtEl>
                                          <p:spTgt spid="14339">
                                            <p:txEl>
                                              <p:pRg st="5" end="5"/>
                                            </p:txEl>
                                          </p:spTgt>
                                        </p:tgtEl>
                                        <p:attrNameLst>
                                          <p:attrName>style.visibility</p:attrName>
                                        </p:attrNameLst>
                                      </p:cBhvr>
                                      <p:to>
                                        <p:strVal val="visible"/>
                                      </p:to>
                                    </p:set>
                                    <p:anim calcmode="lin" valueType="num">
                                      <p:cBhvr additive="base">
                                        <p:cTn id="23" dur="500" fill="hold"/>
                                        <p:tgtEl>
                                          <p:spTgt spid="14339">
                                            <p:txEl>
                                              <p:pRg st="5" end="5"/>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4339">
                                            <p:txEl>
                                              <p:pRg st="5" end="5"/>
                                            </p:txEl>
                                          </p:spTgt>
                                        </p:tgtEl>
                                        <p:attrNameLst>
                                          <p:attrName>ppt_y</p:attrName>
                                        </p:attrNameLst>
                                      </p:cBhvr>
                                      <p:tavLst>
                                        <p:tav tm="0">
                                          <p:val>
                                            <p:strVal val="#ppt_y"/>
                                          </p:val>
                                        </p:tav>
                                        <p:tav tm="100000">
                                          <p:val>
                                            <p:strVal val="#ppt_y"/>
                                          </p:val>
                                        </p:tav>
                                      </p:tavLst>
                                    </p:anim>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Parallax">
  <a:themeElements>
    <a:clrScheme name="Custom 4">
      <a:dk1>
        <a:srgbClr val="FFFF00"/>
      </a:dk1>
      <a:lt1>
        <a:sysClr val="window" lastClr="FFFFFF"/>
      </a:lt1>
      <a:dk2>
        <a:srgbClr val="212121"/>
      </a:dk2>
      <a:lt2>
        <a:srgbClr val="FFFFFF"/>
      </a:lt2>
      <a:accent1>
        <a:srgbClr val="0070C0"/>
      </a:accent1>
      <a:accent2>
        <a:srgbClr val="212121"/>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Concourse">
  <a:themeElements>
    <a:clrScheme name="Custom 1">
      <a:dk1>
        <a:sysClr val="windowText" lastClr="000000"/>
      </a:dk1>
      <a:lt1>
        <a:sysClr val="window" lastClr="FFFFFF"/>
      </a:lt1>
      <a:dk2>
        <a:srgbClr val="212121"/>
      </a:dk2>
      <a:lt2>
        <a:srgbClr val="CDD0D1"/>
      </a:lt2>
      <a:accent1>
        <a:srgbClr val="0070C0"/>
      </a:accent1>
      <a:accent2>
        <a:srgbClr val="FFFF00"/>
      </a:accent2>
      <a:accent3>
        <a:srgbClr val="E29D3E"/>
      </a:accent3>
      <a:accent4>
        <a:srgbClr val="D64A3B"/>
      </a:accent4>
      <a:accent5>
        <a:srgbClr val="D64787"/>
      </a:accent5>
      <a:accent6>
        <a:srgbClr val="A666E1"/>
      </a:accent6>
      <a:hlink>
        <a:srgbClr val="3085ED"/>
      </a:hlink>
      <a:folHlink>
        <a:srgbClr val="82B6F4"/>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4641</TotalTime>
  <Words>799</Words>
  <Application>Microsoft Macintosh PowerPoint</Application>
  <PresentationFormat>Grand écran</PresentationFormat>
  <Paragraphs>206</Paragraphs>
  <Slides>11</Slides>
  <Notes>10</Notes>
  <HiddenSlides>0</HiddenSlides>
  <MMClips>0</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11</vt:i4>
      </vt:variant>
    </vt:vector>
  </HeadingPairs>
  <TitlesOfParts>
    <vt:vector size="22" baseType="lpstr">
      <vt:lpstr>Calibri</vt:lpstr>
      <vt:lpstr>Arial</vt:lpstr>
      <vt:lpstr>Corbel</vt:lpstr>
      <vt:lpstr>Lucida Sans Unicode</vt:lpstr>
      <vt:lpstr>Wingdings 3</vt:lpstr>
      <vt:lpstr>Verdana</vt:lpstr>
      <vt:lpstr>Wingdings 2</vt:lpstr>
      <vt:lpstr>Times New Roman</vt:lpstr>
      <vt:lpstr>Wingdings</vt:lpstr>
      <vt:lpstr>Parallax</vt:lpstr>
      <vt:lpstr>Concourse</vt:lpstr>
      <vt:lpstr>Présentation PowerPoint</vt:lpstr>
      <vt:lpstr>Instructions for Teachers</vt:lpstr>
      <vt:lpstr>Instructions for Students</vt:lpstr>
      <vt:lpstr>Questions</vt:lpstr>
      <vt:lpstr>Discussion Topics</vt:lpstr>
      <vt:lpstr>Instructions for Students</vt:lpstr>
      <vt:lpstr>Questions On EU Experience</vt:lpstr>
      <vt:lpstr>Discussion Topics</vt:lpstr>
      <vt:lpstr>Something To Think About</vt:lpstr>
      <vt:lpstr>Something To Think About</vt:lpstr>
      <vt:lpstr>Reflection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dc:title>
  <dc:creator>Philip Murphy</dc:creator>
  <cp:lastModifiedBy>Gabrielle Schön</cp:lastModifiedBy>
  <cp:revision>86</cp:revision>
  <dcterms:created xsi:type="dcterms:W3CDTF">2022-10-05T08:12:57Z</dcterms:created>
  <dcterms:modified xsi:type="dcterms:W3CDTF">2026-10-19T10:07:29Z</dcterms:modified>
</cp:coreProperties>
</file>